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Default Extension="png" ContentType="image/png"/>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Default Extension="jpeg" ContentType="image/jpeg"/>
  <Override PartName="/ppt/slideLayouts/slideLayout2.xml" ContentType="application/vnd.openxmlformats-officedocument.presentationml.slideLayout+xml"/>
  <Override PartName="/ppt/slideLayouts/slideLayout3.xml" ContentType="application/vnd.openxmlformats-officedocument.presentationml.slideLayout+xml"/>
  <Default Extension="emf" ContentType="image/x-emf"/>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handoutMasters/handoutMaster1.xml" ContentType="application/vnd.openxmlformats-officedocument.presentationml.handoutMaster+xml"/>
  <Override PartName="/ppt/viewProps.xml" ContentType="application/vnd.openxmlformats-officedocument.presentationml.viewProps+xml"/>
  <Override PartName="/ppt/slideLayouts/slideLayout9.xml" ContentType="application/vnd.openxmlformats-officedocument.presentationml.slideLayout+xml"/>
  <Override PartName="/ppt/charts/chart1.xml" ContentType="application/vnd.openxmlformats-officedocument.drawingml.char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bookmarkIdSeed="2">
  <p:sldMasterIdLst>
    <p:sldMasterId id="2147483915" r:id="rId1"/>
  </p:sldMasterIdLst>
  <p:notesMasterIdLst>
    <p:notesMasterId r:id="rId21"/>
  </p:notesMasterIdLst>
  <p:handoutMasterIdLst>
    <p:handoutMasterId r:id="rId22"/>
  </p:handoutMasterIdLst>
  <p:sldIdLst>
    <p:sldId id="256" r:id="rId2"/>
    <p:sldId id="287" r:id="rId3"/>
    <p:sldId id="368" r:id="rId4"/>
    <p:sldId id="363" r:id="rId5"/>
    <p:sldId id="365" r:id="rId6"/>
    <p:sldId id="367" r:id="rId7"/>
    <p:sldId id="369" r:id="rId8"/>
    <p:sldId id="370" r:id="rId9"/>
    <p:sldId id="351" r:id="rId10"/>
    <p:sldId id="342" r:id="rId11"/>
    <p:sldId id="372" r:id="rId12"/>
    <p:sldId id="358" r:id="rId13"/>
    <p:sldId id="373" r:id="rId14"/>
    <p:sldId id="311" r:id="rId15"/>
    <p:sldId id="352" r:id="rId16"/>
    <p:sldId id="371" r:id="rId17"/>
    <p:sldId id="382" r:id="rId18"/>
    <p:sldId id="331" r:id="rId19"/>
    <p:sldId id="345" r:id="rId20"/>
  </p:sldIdLst>
  <p:sldSz cx="9144000" cy="6858000" type="screen4x3"/>
  <p:notesSz cx="6888163" cy="100203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xmlns="">
          <a:srgbClr val="FF0000"/>
        </p14:laserClr>
      </p:ext>
      <p:ext uri="{2FDB2607-1784-4EEB-B798-7EB5836EED8A}">
        <p14:showMediaCtrls xmlns:p14="http://schemas.microsoft.com/office/powerpoint/2010/main" xmlns="" val="1"/>
      </p:ext>
    </p:extLst>
  </p:showPr>
  <p:clrMru>
    <a:srgbClr val="04617B"/>
    <a:srgbClr val="03495C"/>
  </p:clrMru>
  <p:extLst>
    <p:ext uri="{E76CE94A-603C-4142-B9EB-6D1370010A27}">
      <p14:discardImageEditData xmlns:p14="http://schemas.microsoft.com/office/powerpoint/2010/main" xmlns="" val="0"/>
    </p:ext>
    <p:ext uri="{D31A062A-798A-4329-ABDD-BBA856620510}">
      <p14:defaultImageDpi xmlns:p14="http://schemas.microsoft.com/office/powerpoint/2010/main" xmlns="" val="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a:tblStyle styleId="{775DCB02-9BB8-47FD-8907-85C794F793BA}" styleName="Themed Style 1 - Accent 4">
    <a:tblBg>
      <a:fillRef idx="2">
        <a:schemeClr val="accent4"/>
      </a:fillRef>
      <a:effectRef idx="1">
        <a:schemeClr val="accent4"/>
      </a:effectRef>
    </a:tblBg>
    <a:wholeTbl>
      <a:tcTxStyle>
        <a:fontRef idx="minor">
          <a:scrgbClr r="0" g="0" b="0"/>
        </a:fontRef>
        <a:schemeClr val="dk1"/>
      </a:tcTxStyle>
      <a:tcStyle>
        <a:tcBdr>
          <a:left>
            <a:lnRef idx="1">
              <a:schemeClr val="accent4"/>
            </a:lnRef>
          </a:left>
          <a:right>
            <a:lnRef idx="1">
              <a:schemeClr val="accent4"/>
            </a:lnRef>
          </a:right>
          <a:top>
            <a:lnRef idx="1">
              <a:schemeClr val="accent4"/>
            </a:lnRef>
          </a:top>
          <a:bottom>
            <a:lnRef idx="1">
              <a:schemeClr val="accent4"/>
            </a:lnRef>
          </a:bottom>
          <a:insideH>
            <a:lnRef idx="1">
              <a:schemeClr val="accent4"/>
            </a:lnRef>
          </a:insideH>
          <a:insideV>
            <a:lnRef idx="1">
              <a:schemeClr val="accent4"/>
            </a:lnRef>
          </a:insideV>
        </a:tcBdr>
        <a:fill>
          <a:noFill/>
        </a:fill>
      </a:tcStyle>
    </a:wholeTbl>
    <a:band1H>
      <a:tcStyle>
        <a:tcBdr/>
        <a:fill>
          <a:solidFill>
            <a:schemeClr val="accent4">
              <a:alpha val="40000"/>
            </a:schemeClr>
          </a:solidFill>
        </a:fill>
      </a:tcStyle>
    </a:band1H>
    <a:band2H>
      <a:tcStyle>
        <a:tcBdr/>
      </a:tcStyle>
    </a:band2H>
    <a:band1V>
      <a:tcStyle>
        <a:tcBdr>
          <a:top>
            <a:lnRef idx="1">
              <a:schemeClr val="accent4"/>
            </a:lnRef>
          </a:top>
          <a:bottom>
            <a:lnRef idx="1">
              <a:schemeClr val="accent4"/>
            </a:lnRef>
          </a:bottom>
        </a:tcBdr>
        <a:fill>
          <a:solidFill>
            <a:schemeClr val="accent4">
              <a:alpha val="40000"/>
            </a:schemeClr>
          </a:solidFill>
        </a:fill>
      </a:tcStyle>
    </a:band1V>
    <a:band2V>
      <a:tcStyle>
        <a:tcBdr/>
      </a:tcStyle>
    </a:band2V>
    <a:lastCol>
      <a:tcTxStyle b="on"/>
      <a:tcStyle>
        <a:tcBdr>
          <a:left>
            <a:lnRef idx="2">
              <a:schemeClr val="accent4"/>
            </a:lnRef>
          </a:left>
          <a:right>
            <a:lnRef idx="1">
              <a:schemeClr val="accent4"/>
            </a:lnRef>
          </a:right>
          <a:top>
            <a:lnRef idx="1">
              <a:schemeClr val="accent4"/>
            </a:lnRef>
          </a:top>
          <a:bottom>
            <a:lnRef idx="1">
              <a:schemeClr val="accent4"/>
            </a:lnRef>
          </a:bottom>
          <a:insideH>
            <a:lnRef idx="1">
              <a:schemeClr val="accent4"/>
            </a:lnRef>
          </a:insideH>
          <a:insideV>
            <a:ln>
              <a:noFill/>
            </a:ln>
          </a:insideV>
        </a:tcBdr>
      </a:tcStyle>
    </a:lastCol>
    <a:firstCol>
      <a:tcTxStyle b="on"/>
      <a:tcStyle>
        <a:tcBdr>
          <a:left>
            <a:lnRef idx="1">
              <a:schemeClr val="accent4"/>
            </a:lnRef>
          </a:left>
          <a:right>
            <a:lnRef idx="2">
              <a:schemeClr val="accent4"/>
            </a:lnRef>
          </a:right>
          <a:top>
            <a:lnRef idx="1">
              <a:schemeClr val="accent4"/>
            </a:lnRef>
          </a:top>
          <a:bottom>
            <a:lnRef idx="1">
              <a:schemeClr val="accent4"/>
            </a:lnRef>
          </a:bottom>
          <a:insideH>
            <a:lnRef idx="1">
              <a:schemeClr val="accent4"/>
            </a:lnRef>
          </a:insideH>
          <a:insideV>
            <a:ln>
              <a:noFill/>
            </a:ln>
          </a:insideV>
        </a:tcBdr>
      </a:tcStyle>
    </a:firstCol>
    <a:lastRow>
      <a:tcTxStyle b="on"/>
      <a:tcStyle>
        <a:tcBdr>
          <a:left>
            <a:lnRef idx="1">
              <a:schemeClr val="accent4"/>
            </a:lnRef>
          </a:left>
          <a:right>
            <a:lnRef idx="1">
              <a:schemeClr val="accent4"/>
            </a:lnRef>
          </a:right>
          <a:top>
            <a:lnRef idx="2">
              <a:schemeClr val="accent4"/>
            </a:lnRef>
          </a:top>
          <a:bottom>
            <a:lnRef idx="2">
              <a:schemeClr val="accent4"/>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4"/>
            </a:lnRef>
          </a:left>
          <a:right>
            <a:lnRef idx="1">
              <a:schemeClr val="accent4"/>
            </a:lnRef>
          </a:right>
          <a:top>
            <a:lnRef idx="1">
              <a:schemeClr val="accent4"/>
            </a:lnRef>
          </a:top>
          <a:bottom>
            <a:lnRef idx="2">
              <a:schemeClr val="lt1"/>
            </a:lnRef>
          </a:bottom>
          <a:insideH>
            <a:ln>
              <a:noFill/>
            </a:ln>
          </a:insideH>
          <a:insideV>
            <a:ln>
              <a:noFill/>
            </a:ln>
          </a:insideV>
        </a:tcBdr>
        <a:fill>
          <a:solidFill>
            <a:schemeClr val="accent4"/>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3C2FFA5D-87B4-456A-9821-1D502468CF0F}" styleName="Themed Style 1 - Accent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69CF1AB2-1976-4502-BF36-3FF5EA218861}" styleName="Medium Style 4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25400" cmpd="sng">
              <a:solidFill>
                <a:schemeClr val="accent1"/>
              </a:solidFill>
            </a:ln>
          </a:top>
        </a:tcBdr>
        <a:fill>
          <a:solidFill>
            <a:schemeClr val="accent1">
              <a:tint val="20000"/>
            </a:schemeClr>
          </a:solidFill>
        </a:fill>
      </a:tcStyle>
    </a:lastRow>
    <a:firstRow>
      <a:tcTxStyle b="on"/>
      <a:tcStyle>
        <a:tcBdr/>
        <a:fill>
          <a:solidFill>
            <a:schemeClr val="accent1">
              <a:tint val="20000"/>
            </a:schemeClr>
          </a:solidFill>
        </a:fill>
      </a:tcStyle>
    </a:firstRow>
  </a:tblStyle>
  <a:tblStyle styleId="{D113A9D2-9D6B-4929-AA2D-F23B5EE8CBE7}" styleName="Themed Style 2 - Accent 1">
    <a:tblBg>
      <a:fillRef idx="3">
        <a:schemeClr val="accent1"/>
      </a:fillRef>
      <a:effectRef idx="3">
        <a:schemeClr val="accent1"/>
      </a:effectRef>
    </a:tblBg>
    <a:wholeTbl>
      <a:tcTxStyle>
        <a:fontRef idx="minor">
          <a:scrgbClr r="0" g="0" b="0"/>
        </a:fontRef>
        <a:schemeClr val="lt1"/>
      </a:tcTxStyle>
      <a:tcStyle>
        <a:tcBdr>
          <a:left>
            <a:lnRef idx="1">
              <a:schemeClr val="accent1">
                <a:tint val="50000"/>
              </a:schemeClr>
            </a:lnRef>
          </a:left>
          <a:right>
            <a:lnRef idx="1">
              <a:schemeClr val="accent1">
                <a:tint val="50000"/>
              </a:schemeClr>
            </a:lnRef>
          </a:right>
          <a:top>
            <a:lnRef idx="1">
              <a:schemeClr val="accent1">
                <a:tint val="50000"/>
              </a:schemeClr>
            </a:lnRef>
          </a:top>
          <a:bottom>
            <a:lnRef idx="1">
              <a:schemeClr val="accent1">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0660B408-B3CF-4A94-85FC-2B1E0A45F4A2}" styleName="Dark Style 2 - Accent 1/Accent 2">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1">
              <a:tint val="20000"/>
            </a:schemeClr>
          </a:solidFill>
        </a:fill>
      </a:tcStyle>
    </a:lastRow>
    <a:firstRow>
      <a:tcTxStyle b="on">
        <a:fontRef idx="minor">
          <a:scrgbClr r="0" g="0" b="0"/>
        </a:fontRef>
        <a:schemeClr val="lt1"/>
      </a:tcTxStyle>
      <a:tcStyle>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620"/>
    <p:restoredTop sz="94660"/>
  </p:normalViewPr>
  <p:slideViewPr>
    <p:cSldViewPr snapToGrid="0" snapToObjects="1">
      <p:cViewPr>
        <p:scale>
          <a:sx n="69" d="100"/>
          <a:sy n="69" d="100"/>
        </p:scale>
        <p:origin x="-1416" y="-78"/>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handoutMaster" Target="handoutMasters/handoutMaster1.xml"/></Relationships>
</file>

<file path=ppt/charts/_rels/chart1.xml.rels><?xml version="1.0" encoding="UTF-8" standalone="yes"?>
<Relationships xmlns="http://schemas.openxmlformats.org/package/2006/relationships"><Relationship Id="rId1" Type="http://schemas.openxmlformats.org/officeDocument/2006/relationships/oleObject" Target="file:///C:\Users\Edvaldo%20Rodrigues\Desktop\N&#218;CLEO\&#193;REA%20DE%20ENSINO\CURSOS%20E%20INSTRUTORES\2023\Alunos%20inscritos%20e%20instrutores%202023.xlsx" TargetMode="External"/></Relationships>
</file>

<file path=ppt/charts/chart1.xml><?xml version="1.0" encoding="utf-8"?>
<c:chartSpace xmlns:c="http://schemas.openxmlformats.org/drawingml/2006/chart" xmlns:a="http://schemas.openxmlformats.org/drawingml/2006/main" xmlns:r="http://schemas.openxmlformats.org/officeDocument/2006/relationships">
  <c:date1904 val="1"/>
  <c:lang val="pt-BR"/>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en-US"/>
              <a:t>Ensino</a:t>
            </a:r>
            <a:r>
              <a:rPr lang="en-US" baseline="0"/>
              <a:t> - 2023</a:t>
            </a:r>
            <a:endParaRPr lang="en-US"/>
          </a:p>
        </c:rich>
      </c:tx>
      <c:layout/>
      <c:spPr>
        <a:noFill/>
        <a:ln>
          <a:noFill/>
        </a:ln>
        <a:effectLst/>
      </c:spPr>
    </c:title>
    <c:view3D>
      <c:rotX val="30"/>
      <c:depthPercent val="100"/>
      <c:perspective val="30"/>
    </c:view3D>
    <c:floor>
      <c:spPr>
        <a:noFill/>
        <a:ln>
          <a:noFill/>
        </a:ln>
        <a:effectLst/>
        <a:sp3d/>
      </c:spPr>
    </c:floor>
    <c:sideWall>
      <c:spPr>
        <a:noFill/>
        <a:ln>
          <a:noFill/>
        </a:ln>
        <a:effectLst/>
        <a:sp3d/>
      </c:spPr>
    </c:sideWall>
    <c:backWall>
      <c:spPr>
        <a:noFill/>
        <a:ln>
          <a:noFill/>
        </a:ln>
        <a:effectLst/>
        <a:sp3d/>
      </c:spPr>
    </c:backWall>
    <c:plotArea>
      <c:layout>
        <c:manualLayout>
          <c:layoutTarget val="inner"/>
          <c:xMode val="edge"/>
          <c:yMode val="edge"/>
          <c:x val="9.1355464636051306E-2"/>
          <c:y val="0.26841649757842811"/>
          <c:w val="0.90864453536394885"/>
          <c:h val="0.52425701269341596"/>
        </c:manualLayout>
      </c:layout>
      <c:pie3DChart>
        <c:varyColors val="1"/>
        <c:ser>
          <c:idx val="0"/>
          <c:order val="0"/>
          <c:dPt>
            <c:idx val="0"/>
            <c:spPr>
              <a:solidFill>
                <a:schemeClr val="accent1"/>
              </a:solidFill>
              <a:ln w="25400">
                <a:solidFill>
                  <a:schemeClr val="lt1"/>
                </a:solidFill>
              </a:ln>
              <a:effectLst/>
              <a:sp3d contourW="25400">
                <a:contourClr>
                  <a:schemeClr val="lt1"/>
                </a:contourClr>
              </a:sp3d>
            </c:spPr>
            <c:extLst xmlns:c16r2="http://schemas.microsoft.com/office/drawing/2015/06/chart">
              <c:ext xmlns:c16="http://schemas.microsoft.com/office/drawing/2014/chart" uri="{C3380CC4-5D6E-409C-BE32-E72D297353CC}">
                <c16:uniqueId val="{00000001-EACA-4FD6-A580-8236F9084CC9}"/>
              </c:ext>
            </c:extLst>
          </c:dPt>
          <c:dPt>
            <c:idx val="1"/>
            <c:spPr>
              <a:solidFill>
                <a:schemeClr val="accent2"/>
              </a:solidFill>
              <a:ln w="25400">
                <a:solidFill>
                  <a:schemeClr val="lt1"/>
                </a:solidFill>
              </a:ln>
              <a:effectLst/>
              <a:sp3d contourW="25400">
                <a:contourClr>
                  <a:schemeClr val="lt1"/>
                </a:contourClr>
              </a:sp3d>
            </c:spPr>
            <c:extLst xmlns:c16r2="http://schemas.microsoft.com/office/drawing/2015/06/chart">
              <c:ext xmlns:c16="http://schemas.microsoft.com/office/drawing/2014/chart" uri="{C3380CC4-5D6E-409C-BE32-E72D297353CC}">
                <c16:uniqueId val="{00000003-EACA-4FD6-A580-8236F9084CC9}"/>
              </c:ext>
            </c:extLst>
          </c:dPt>
          <c:dPt>
            <c:idx val="2"/>
            <c:spPr>
              <a:solidFill>
                <a:schemeClr val="accent3"/>
              </a:solidFill>
              <a:ln w="25400">
                <a:solidFill>
                  <a:schemeClr val="lt1"/>
                </a:solidFill>
              </a:ln>
              <a:effectLst/>
              <a:sp3d contourW="25400">
                <a:contourClr>
                  <a:schemeClr val="lt1"/>
                </a:contourClr>
              </a:sp3d>
            </c:spPr>
            <c:extLst xmlns:c16r2="http://schemas.microsoft.com/office/drawing/2015/06/chart">
              <c:ext xmlns:c16="http://schemas.microsoft.com/office/drawing/2014/chart" uri="{C3380CC4-5D6E-409C-BE32-E72D297353CC}">
                <c16:uniqueId val="{00000005-EACA-4FD6-A580-8236F9084CC9}"/>
              </c:ext>
            </c:extLst>
          </c:dPt>
          <c:cat>
            <c:strRef>
              <c:f>Gráficos!$B$17:$B$19</c:f>
              <c:strCache>
                <c:ptCount val="3"/>
                <c:pt idx="0">
                  <c:v>Desistentes</c:v>
                </c:pt>
                <c:pt idx="1">
                  <c:v>Reprovados</c:v>
                </c:pt>
                <c:pt idx="2">
                  <c:v>Aprovados</c:v>
                </c:pt>
              </c:strCache>
            </c:strRef>
          </c:cat>
          <c:val>
            <c:numRef>
              <c:f>Gráficos!$C$17:$C$19</c:f>
              <c:numCache>
                <c:formatCode>General</c:formatCode>
                <c:ptCount val="3"/>
                <c:pt idx="0">
                  <c:v>21</c:v>
                </c:pt>
                <c:pt idx="1">
                  <c:v>1</c:v>
                </c:pt>
                <c:pt idx="2">
                  <c:v>38</c:v>
                </c:pt>
              </c:numCache>
            </c:numRef>
          </c:val>
          <c:extLst xmlns:c16r2="http://schemas.microsoft.com/office/drawing/2015/06/chart">
            <c:ext xmlns:c16="http://schemas.microsoft.com/office/drawing/2014/chart" uri="{C3380CC4-5D6E-409C-BE32-E72D297353CC}">
              <c16:uniqueId val="{00000006-EACA-4FD6-A580-8236F9084CC9}"/>
            </c:ext>
          </c:extLst>
        </c:ser>
        <c:ser>
          <c:idx val="1"/>
          <c:order val="1"/>
          <c:dPt>
            <c:idx val="0"/>
            <c:spPr>
              <a:solidFill>
                <a:schemeClr val="accent1"/>
              </a:solidFill>
              <a:ln w="25400">
                <a:solidFill>
                  <a:schemeClr val="lt1"/>
                </a:solidFill>
              </a:ln>
              <a:effectLst/>
              <a:sp3d contourW="25400">
                <a:contourClr>
                  <a:schemeClr val="lt1"/>
                </a:contourClr>
              </a:sp3d>
            </c:spPr>
            <c:extLst xmlns:c16r2="http://schemas.microsoft.com/office/drawing/2015/06/chart">
              <c:ext xmlns:c16="http://schemas.microsoft.com/office/drawing/2014/chart" uri="{C3380CC4-5D6E-409C-BE32-E72D297353CC}">
                <c16:uniqueId val="{00000008-EACA-4FD6-A580-8236F9084CC9}"/>
              </c:ext>
            </c:extLst>
          </c:dPt>
          <c:dPt>
            <c:idx val="1"/>
            <c:spPr>
              <a:solidFill>
                <a:schemeClr val="accent2"/>
              </a:solidFill>
              <a:ln w="25400">
                <a:solidFill>
                  <a:schemeClr val="lt1"/>
                </a:solidFill>
              </a:ln>
              <a:effectLst/>
              <a:sp3d contourW="25400">
                <a:contourClr>
                  <a:schemeClr val="lt1"/>
                </a:contourClr>
              </a:sp3d>
            </c:spPr>
            <c:extLst xmlns:c16r2="http://schemas.microsoft.com/office/drawing/2015/06/chart">
              <c:ext xmlns:c16="http://schemas.microsoft.com/office/drawing/2014/chart" uri="{C3380CC4-5D6E-409C-BE32-E72D297353CC}">
                <c16:uniqueId val="{0000000A-EACA-4FD6-A580-8236F9084CC9}"/>
              </c:ext>
            </c:extLst>
          </c:dPt>
          <c:dPt>
            <c:idx val="2"/>
            <c:spPr>
              <a:solidFill>
                <a:schemeClr val="accent3"/>
              </a:solidFill>
              <a:ln w="25400">
                <a:solidFill>
                  <a:schemeClr val="lt1"/>
                </a:solidFill>
              </a:ln>
              <a:effectLst/>
              <a:sp3d contourW="25400">
                <a:contourClr>
                  <a:schemeClr val="lt1"/>
                </a:contourClr>
              </a:sp3d>
            </c:spPr>
            <c:extLst xmlns:c16r2="http://schemas.microsoft.com/office/drawing/2015/06/chart">
              <c:ext xmlns:c16="http://schemas.microsoft.com/office/drawing/2014/chart" uri="{C3380CC4-5D6E-409C-BE32-E72D297353CC}">
                <c16:uniqueId val="{0000000C-EACA-4FD6-A580-8236F9084CC9}"/>
              </c:ext>
            </c:extLst>
          </c:dPt>
          <c:cat>
            <c:strRef>
              <c:f>Gráficos!$B$17:$B$19</c:f>
              <c:strCache>
                <c:ptCount val="3"/>
                <c:pt idx="0">
                  <c:v>Desistentes</c:v>
                </c:pt>
                <c:pt idx="1">
                  <c:v>Reprovados</c:v>
                </c:pt>
                <c:pt idx="2">
                  <c:v>Aprovados</c:v>
                </c:pt>
              </c:strCache>
            </c:strRef>
          </c:cat>
          <c:val>
            <c:numRef>
              <c:f>Gráficos!$D$17:$D$19</c:f>
              <c:numCache>
                <c:formatCode>0.00%</c:formatCode>
                <c:ptCount val="3"/>
                <c:pt idx="0">
                  <c:v>0.35000000000000031</c:v>
                </c:pt>
                <c:pt idx="1">
                  <c:v>1.6666666666666708E-2</c:v>
                </c:pt>
                <c:pt idx="2">
                  <c:v>0.63333333333333364</c:v>
                </c:pt>
              </c:numCache>
            </c:numRef>
          </c:val>
          <c:extLst xmlns:c16r2="http://schemas.microsoft.com/office/drawing/2015/06/chart">
            <c:ext xmlns:c16="http://schemas.microsoft.com/office/drawing/2014/chart" uri="{C3380CC4-5D6E-409C-BE32-E72D297353CC}">
              <c16:uniqueId val="{0000000D-EACA-4FD6-A580-8236F9084CC9}"/>
            </c:ext>
          </c:extLst>
        </c:ser>
      </c:pie3DChart>
      <c:spPr>
        <a:noFill/>
        <a:ln>
          <a:noFill/>
        </a:ln>
        <a:effectLst/>
      </c:spPr>
    </c:plotArea>
    <c:legend>
      <c:legendPos val="b"/>
      <c:layout/>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pt-BR"/>
        </a:p>
      </c:txPr>
    </c:legend>
    <c:plotVisOnly val="1"/>
    <c:dispBlanksAs val="zero"/>
    <c:extLst xmlns:c16r2="http://schemas.microsoft.com/office/drawing/2015/06/char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pt-BR"/>
    </a:p>
  </c:txPr>
  <c:externalData r:id="rId1"/>
</c:chartSpace>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ço Reservado para Cabeçalho 1">
            <a:extLst>
              <a:ext uri="{FF2B5EF4-FFF2-40B4-BE49-F238E27FC236}">
                <a16:creationId xmlns:a16="http://schemas.microsoft.com/office/drawing/2014/main" xmlns="" id="{7409B23A-17C5-4938-83DC-5BBAE0CAE80D}"/>
              </a:ext>
            </a:extLst>
          </p:cNvPr>
          <p:cNvSpPr>
            <a:spLocks noGrp="1"/>
          </p:cNvSpPr>
          <p:nvPr>
            <p:ph type="hdr" sz="quarter"/>
          </p:nvPr>
        </p:nvSpPr>
        <p:spPr>
          <a:xfrm>
            <a:off x="1" y="0"/>
            <a:ext cx="2984871" cy="502756"/>
          </a:xfrm>
          <a:prstGeom prst="rect">
            <a:avLst/>
          </a:prstGeom>
        </p:spPr>
        <p:txBody>
          <a:bodyPr vert="horz" lIns="96606" tIns="48303" rIns="96606" bIns="48303" rtlCol="0"/>
          <a:lstStyle>
            <a:lvl1pPr algn="l">
              <a:defRPr sz="1300"/>
            </a:lvl1pPr>
          </a:lstStyle>
          <a:p>
            <a:endParaRPr lang="pt-BR"/>
          </a:p>
        </p:txBody>
      </p:sp>
      <p:sp>
        <p:nvSpPr>
          <p:cNvPr id="3" name="Espaço Reservado para Data 2">
            <a:extLst>
              <a:ext uri="{FF2B5EF4-FFF2-40B4-BE49-F238E27FC236}">
                <a16:creationId xmlns:a16="http://schemas.microsoft.com/office/drawing/2014/main" xmlns="" id="{71F91D27-E8CD-499D-B894-61F4FD54A251}"/>
              </a:ext>
            </a:extLst>
          </p:cNvPr>
          <p:cNvSpPr>
            <a:spLocks noGrp="1"/>
          </p:cNvSpPr>
          <p:nvPr>
            <p:ph type="dt" sz="quarter" idx="1"/>
          </p:nvPr>
        </p:nvSpPr>
        <p:spPr>
          <a:xfrm>
            <a:off x="3901699" y="0"/>
            <a:ext cx="2984871" cy="502756"/>
          </a:xfrm>
          <a:prstGeom prst="rect">
            <a:avLst/>
          </a:prstGeom>
        </p:spPr>
        <p:txBody>
          <a:bodyPr vert="horz" lIns="96606" tIns="48303" rIns="96606" bIns="48303" rtlCol="0"/>
          <a:lstStyle>
            <a:lvl1pPr algn="r">
              <a:defRPr sz="1300"/>
            </a:lvl1pPr>
          </a:lstStyle>
          <a:p>
            <a:fld id="{81030569-D164-47C6-BE5A-E08F229C1724}" type="datetimeFigureOut">
              <a:rPr lang="pt-BR" smtClean="0"/>
              <a:pPr/>
              <a:t>15/03/2024</a:t>
            </a:fld>
            <a:endParaRPr lang="pt-BR"/>
          </a:p>
        </p:txBody>
      </p:sp>
      <p:sp>
        <p:nvSpPr>
          <p:cNvPr id="4" name="Espaço Reservado para Rodapé 3">
            <a:extLst>
              <a:ext uri="{FF2B5EF4-FFF2-40B4-BE49-F238E27FC236}">
                <a16:creationId xmlns:a16="http://schemas.microsoft.com/office/drawing/2014/main" xmlns="" id="{7FE7731F-3014-4442-9B2F-A396A20D6D28}"/>
              </a:ext>
            </a:extLst>
          </p:cNvPr>
          <p:cNvSpPr>
            <a:spLocks noGrp="1"/>
          </p:cNvSpPr>
          <p:nvPr>
            <p:ph type="ftr" sz="quarter" idx="2"/>
          </p:nvPr>
        </p:nvSpPr>
        <p:spPr>
          <a:xfrm>
            <a:off x="1" y="9517546"/>
            <a:ext cx="2984871" cy="502754"/>
          </a:xfrm>
          <a:prstGeom prst="rect">
            <a:avLst/>
          </a:prstGeom>
        </p:spPr>
        <p:txBody>
          <a:bodyPr vert="horz" lIns="96606" tIns="48303" rIns="96606" bIns="48303" rtlCol="0" anchor="b"/>
          <a:lstStyle>
            <a:lvl1pPr algn="l">
              <a:defRPr sz="1300"/>
            </a:lvl1pPr>
          </a:lstStyle>
          <a:p>
            <a:endParaRPr lang="pt-BR"/>
          </a:p>
        </p:txBody>
      </p:sp>
      <p:sp>
        <p:nvSpPr>
          <p:cNvPr id="5" name="Espaço Reservado para Número de Slide 4">
            <a:extLst>
              <a:ext uri="{FF2B5EF4-FFF2-40B4-BE49-F238E27FC236}">
                <a16:creationId xmlns:a16="http://schemas.microsoft.com/office/drawing/2014/main" xmlns="" id="{09B286EA-0607-4456-B732-485A184371EC}"/>
              </a:ext>
            </a:extLst>
          </p:cNvPr>
          <p:cNvSpPr>
            <a:spLocks noGrp="1"/>
          </p:cNvSpPr>
          <p:nvPr>
            <p:ph type="sldNum" sz="quarter" idx="3"/>
          </p:nvPr>
        </p:nvSpPr>
        <p:spPr>
          <a:xfrm>
            <a:off x="3901699" y="9517546"/>
            <a:ext cx="2984871" cy="502754"/>
          </a:xfrm>
          <a:prstGeom prst="rect">
            <a:avLst/>
          </a:prstGeom>
        </p:spPr>
        <p:txBody>
          <a:bodyPr vert="horz" lIns="96606" tIns="48303" rIns="96606" bIns="48303" rtlCol="0" anchor="b"/>
          <a:lstStyle>
            <a:lvl1pPr algn="r">
              <a:defRPr sz="1300"/>
            </a:lvl1pPr>
          </a:lstStyle>
          <a:p>
            <a:fld id="{49D0093D-C548-4B72-9E13-79ABBDB360C5}" type="slidenum">
              <a:rPr lang="pt-BR" smtClean="0"/>
              <a:pPr/>
              <a:t>‹nº›</a:t>
            </a:fld>
            <a:endParaRPr lang="pt-BR"/>
          </a:p>
        </p:txBody>
      </p:sp>
    </p:spTree>
    <p:extLst>
      <p:ext uri="{BB962C8B-B14F-4D97-AF65-F5344CB8AC3E}">
        <p14:creationId xmlns:p14="http://schemas.microsoft.com/office/powerpoint/2010/main" xmlns="" val="803947713"/>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ço Reservado para Cabeçalho 1"/>
          <p:cNvSpPr>
            <a:spLocks noGrp="1"/>
          </p:cNvSpPr>
          <p:nvPr>
            <p:ph type="hdr" sz="quarter"/>
          </p:nvPr>
        </p:nvSpPr>
        <p:spPr>
          <a:xfrm>
            <a:off x="0" y="0"/>
            <a:ext cx="2984500" cy="501729"/>
          </a:xfrm>
          <a:prstGeom prst="rect">
            <a:avLst/>
          </a:prstGeom>
        </p:spPr>
        <p:txBody>
          <a:bodyPr vert="horz" lIns="91440" tIns="45720" rIns="91440" bIns="45720" rtlCol="0"/>
          <a:lstStyle>
            <a:lvl1pPr algn="l">
              <a:defRPr sz="1200"/>
            </a:lvl1pPr>
          </a:lstStyle>
          <a:p>
            <a:endParaRPr lang="pt-BR"/>
          </a:p>
        </p:txBody>
      </p:sp>
      <p:sp>
        <p:nvSpPr>
          <p:cNvPr id="3" name="Espaço Reservado para Data 2"/>
          <p:cNvSpPr>
            <a:spLocks noGrp="1"/>
          </p:cNvSpPr>
          <p:nvPr>
            <p:ph type="dt" idx="1"/>
          </p:nvPr>
        </p:nvSpPr>
        <p:spPr>
          <a:xfrm>
            <a:off x="3902075" y="0"/>
            <a:ext cx="2984500" cy="501729"/>
          </a:xfrm>
          <a:prstGeom prst="rect">
            <a:avLst/>
          </a:prstGeom>
        </p:spPr>
        <p:txBody>
          <a:bodyPr vert="horz" lIns="91440" tIns="45720" rIns="91440" bIns="45720" rtlCol="0"/>
          <a:lstStyle>
            <a:lvl1pPr algn="r">
              <a:defRPr sz="1200"/>
            </a:lvl1pPr>
          </a:lstStyle>
          <a:p>
            <a:fld id="{8B6CDEEC-D517-4726-8CEA-1A5FDA18A1DA}" type="datetimeFigureOut">
              <a:rPr lang="pt-BR" smtClean="0"/>
              <a:pPr/>
              <a:t>15/03/2024</a:t>
            </a:fld>
            <a:endParaRPr lang="pt-BR"/>
          </a:p>
        </p:txBody>
      </p:sp>
      <p:sp>
        <p:nvSpPr>
          <p:cNvPr id="4" name="Espaço Reservado para Imagem de Slide 3"/>
          <p:cNvSpPr>
            <a:spLocks noGrp="1" noRot="1" noChangeAspect="1"/>
          </p:cNvSpPr>
          <p:nvPr>
            <p:ph type="sldImg" idx="2"/>
          </p:nvPr>
        </p:nvSpPr>
        <p:spPr>
          <a:xfrm>
            <a:off x="1189038" y="1252538"/>
            <a:ext cx="4510087" cy="3381375"/>
          </a:xfrm>
          <a:prstGeom prst="rect">
            <a:avLst/>
          </a:prstGeom>
          <a:noFill/>
          <a:ln w="12700">
            <a:solidFill>
              <a:prstClr val="black"/>
            </a:solidFill>
          </a:ln>
        </p:spPr>
        <p:txBody>
          <a:bodyPr vert="horz" lIns="91440" tIns="45720" rIns="91440" bIns="45720" rtlCol="0" anchor="ctr"/>
          <a:lstStyle/>
          <a:p>
            <a:endParaRPr lang="pt-BR"/>
          </a:p>
        </p:txBody>
      </p:sp>
      <p:sp>
        <p:nvSpPr>
          <p:cNvPr id="5" name="Espaço Reservado para Anotações 4"/>
          <p:cNvSpPr>
            <a:spLocks noGrp="1"/>
          </p:cNvSpPr>
          <p:nvPr>
            <p:ph type="body" sz="quarter" idx="3"/>
          </p:nvPr>
        </p:nvSpPr>
        <p:spPr>
          <a:xfrm>
            <a:off x="688975" y="4822002"/>
            <a:ext cx="5510213" cy="3945562"/>
          </a:xfrm>
          <a:prstGeom prst="rect">
            <a:avLst/>
          </a:prstGeom>
        </p:spPr>
        <p:txBody>
          <a:bodyPr vert="horz" lIns="91440" tIns="45720" rIns="91440" bIns="45720" rtlCol="0"/>
          <a:lstStyle/>
          <a:p>
            <a:pPr lvl="0"/>
            <a:r>
              <a:rPr lang="pt-BR"/>
              <a:t>Editar estilos de texto Mestre</a:t>
            </a:r>
          </a:p>
          <a:p>
            <a:pPr lvl="1"/>
            <a:r>
              <a:rPr lang="pt-BR"/>
              <a:t>Segundo nível</a:t>
            </a:r>
          </a:p>
          <a:p>
            <a:pPr lvl="2"/>
            <a:r>
              <a:rPr lang="pt-BR"/>
              <a:t>Terceiro nível</a:t>
            </a:r>
          </a:p>
          <a:p>
            <a:pPr lvl="3"/>
            <a:r>
              <a:rPr lang="pt-BR"/>
              <a:t>Quarto nível</a:t>
            </a:r>
          </a:p>
          <a:p>
            <a:pPr lvl="4"/>
            <a:r>
              <a:rPr lang="pt-BR"/>
              <a:t>Quinto nível</a:t>
            </a:r>
          </a:p>
        </p:txBody>
      </p:sp>
      <p:sp>
        <p:nvSpPr>
          <p:cNvPr id="6" name="Espaço Reservado para Rodapé 5"/>
          <p:cNvSpPr>
            <a:spLocks noGrp="1"/>
          </p:cNvSpPr>
          <p:nvPr>
            <p:ph type="ftr" sz="quarter" idx="4"/>
          </p:nvPr>
        </p:nvSpPr>
        <p:spPr>
          <a:xfrm>
            <a:off x="0" y="9518571"/>
            <a:ext cx="2984500" cy="501729"/>
          </a:xfrm>
          <a:prstGeom prst="rect">
            <a:avLst/>
          </a:prstGeom>
        </p:spPr>
        <p:txBody>
          <a:bodyPr vert="horz" lIns="91440" tIns="45720" rIns="91440" bIns="45720" rtlCol="0" anchor="b"/>
          <a:lstStyle>
            <a:lvl1pPr algn="l">
              <a:defRPr sz="1200"/>
            </a:lvl1pPr>
          </a:lstStyle>
          <a:p>
            <a:endParaRPr lang="pt-BR"/>
          </a:p>
        </p:txBody>
      </p:sp>
      <p:sp>
        <p:nvSpPr>
          <p:cNvPr id="7" name="Espaço Reservado para Número de Slide 6"/>
          <p:cNvSpPr>
            <a:spLocks noGrp="1"/>
          </p:cNvSpPr>
          <p:nvPr>
            <p:ph type="sldNum" sz="quarter" idx="5"/>
          </p:nvPr>
        </p:nvSpPr>
        <p:spPr>
          <a:xfrm>
            <a:off x="3902075" y="9518571"/>
            <a:ext cx="2984500" cy="501729"/>
          </a:xfrm>
          <a:prstGeom prst="rect">
            <a:avLst/>
          </a:prstGeom>
        </p:spPr>
        <p:txBody>
          <a:bodyPr vert="horz" lIns="91440" tIns="45720" rIns="91440" bIns="45720" rtlCol="0" anchor="b"/>
          <a:lstStyle>
            <a:lvl1pPr algn="r">
              <a:defRPr sz="1200"/>
            </a:lvl1pPr>
          </a:lstStyle>
          <a:p>
            <a:fld id="{2100982A-BD89-40A9-8BB5-5A8905A0873F}" type="slidenum">
              <a:rPr lang="pt-BR" smtClean="0"/>
              <a:pPr/>
              <a:t>‹nº›</a:t>
            </a:fld>
            <a:endParaRPr lang="pt-BR"/>
          </a:p>
        </p:txBody>
      </p:sp>
    </p:spTree>
    <p:extLst>
      <p:ext uri="{BB962C8B-B14F-4D97-AF65-F5344CB8AC3E}">
        <p14:creationId xmlns:p14="http://schemas.microsoft.com/office/powerpoint/2010/main" xmlns="" val="350486794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Slide de título">
    <p:bg>
      <p:bgRef idx="1002">
        <a:schemeClr val="bg2"/>
      </p:bgRef>
    </p:bg>
    <p:spTree>
      <p:nvGrpSpPr>
        <p:cNvPr id="1" name=""/>
        <p:cNvGrpSpPr/>
        <p:nvPr/>
      </p:nvGrpSpPr>
      <p:grpSpPr>
        <a:xfrm>
          <a:off x="0" y="0"/>
          <a:ext cx="0" cy="0"/>
          <a:chOff x="0" y="0"/>
          <a:chExt cx="0" cy="0"/>
        </a:xfrm>
      </p:grpSpPr>
      <p:sp>
        <p:nvSpPr>
          <p:cNvPr id="9" name="Título 8"/>
          <p:cNvSpPr>
            <a:spLocks noGrp="1"/>
          </p:cNvSpPr>
          <p:nvPr>
            <p:ph type="ctrTitle"/>
          </p:nvPr>
        </p:nvSpPr>
        <p:spPr>
          <a:xfrm>
            <a:off x="533400" y="1371600"/>
            <a:ext cx="7851648" cy="1828800"/>
          </a:xfrm>
          <a:ln>
            <a:noFill/>
          </a:ln>
        </p:spPr>
        <p:txBody>
          <a:bodyPr vert="horz" tIns="0" rIns="18288" bIns="0" anchor="b">
            <a:normAutofit/>
            <a:scene3d>
              <a:camera prst="orthographicFront"/>
              <a:lightRig rig="freezing" dir="t">
                <a:rot lat="0" lon="0" rev="5640000"/>
              </a:lightRig>
            </a:scene3d>
            <a:sp3d prstMaterial="flat">
              <a:bevelT w="38100" h="38100"/>
              <a:contourClr>
                <a:schemeClr val="tx2"/>
              </a:contourClr>
            </a:sp3d>
          </a:bodyPr>
          <a:lstStyle>
            <a:lvl1pPr algn="r" rtl="0">
              <a:spcBef>
                <a:spcPct val="0"/>
              </a:spcBef>
              <a:buNone/>
              <a:defRPr sz="5600" b="1">
                <a:ln>
                  <a:noFill/>
                </a:ln>
                <a:solidFill>
                  <a:schemeClr val="accent3">
                    <a:tint val="90000"/>
                    <a:satMod val="120000"/>
                  </a:schemeClr>
                </a:solidFill>
                <a:effectLst>
                  <a:outerShdw blurRad="38100" dist="25400" dir="5400000" algn="tl" rotWithShape="0">
                    <a:srgbClr val="000000">
                      <a:alpha val="43000"/>
                    </a:srgbClr>
                  </a:outerShdw>
                </a:effectLst>
                <a:latin typeface="+mj-lt"/>
                <a:ea typeface="+mj-ea"/>
                <a:cs typeface="+mj-cs"/>
              </a:defRPr>
            </a:lvl1pPr>
          </a:lstStyle>
          <a:p>
            <a:r>
              <a:rPr kumimoji="0" lang="pt-BR" smtClean="0"/>
              <a:t>Clique para editar o estilo do título mestre</a:t>
            </a:r>
            <a:endParaRPr kumimoji="0" lang="en-US"/>
          </a:p>
        </p:txBody>
      </p:sp>
      <p:sp>
        <p:nvSpPr>
          <p:cNvPr id="17" name="Subtítulo 16"/>
          <p:cNvSpPr>
            <a:spLocks noGrp="1"/>
          </p:cNvSpPr>
          <p:nvPr>
            <p:ph type="subTitle" idx="1"/>
          </p:nvPr>
        </p:nvSpPr>
        <p:spPr>
          <a:xfrm>
            <a:off x="533400" y="3228536"/>
            <a:ext cx="7854696" cy="1752600"/>
          </a:xfrm>
        </p:spPr>
        <p:txBody>
          <a:bodyPr lIns="0" rIns="18288"/>
          <a:lstStyle>
            <a:lvl1pPr marL="0" marR="45720" indent="0" algn="r">
              <a:buNone/>
              <a:defRPr>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pt-BR" smtClean="0"/>
              <a:t>Clique para editar o estilo do subtítulo mestre</a:t>
            </a:r>
            <a:endParaRPr kumimoji="0" lang="en-US"/>
          </a:p>
        </p:txBody>
      </p:sp>
      <p:sp>
        <p:nvSpPr>
          <p:cNvPr id="30" name="Espaço Reservado para Data 29"/>
          <p:cNvSpPr>
            <a:spLocks noGrp="1"/>
          </p:cNvSpPr>
          <p:nvPr>
            <p:ph type="dt" sz="half" idx="10"/>
          </p:nvPr>
        </p:nvSpPr>
        <p:spPr/>
        <p:txBody>
          <a:bodyPr/>
          <a:lstStyle/>
          <a:p>
            <a:fld id="{8F1B69E8-23E9-4C1F-AA2B-3C5BA6EDBEAE}" type="datetimeFigureOut">
              <a:rPr lang="en-US" smtClean="0"/>
              <a:pPr/>
              <a:t>3/15/2024</a:t>
            </a:fld>
            <a:endParaRPr lang="en-US"/>
          </a:p>
        </p:txBody>
      </p:sp>
      <p:sp>
        <p:nvSpPr>
          <p:cNvPr id="19" name="Espaço Reservado para Rodapé 18"/>
          <p:cNvSpPr>
            <a:spLocks noGrp="1"/>
          </p:cNvSpPr>
          <p:nvPr>
            <p:ph type="ftr" sz="quarter" idx="11"/>
          </p:nvPr>
        </p:nvSpPr>
        <p:spPr/>
        <p:txBody>
          <a:bodyPr/>
          <a:lstStyle/>
          <a:p>
            <a:endParaRPr lang="en-US"/>
          </a:p>
        </p:txBody>
      </p:sp>
      <p:sp>
        <p:nvSpPr>
          <p:cNvPr id="27" name="Espaço Reservado para Número de Slide 26"/>
          <p:cNvSpPr>
            <a:spLocks noGrp="1"/>
          </p:cNvSpPr>
          <p:nvPr>
            <p:ph type="sldNum" sz="quarter" idx="12"/>
          </p:nvPr>
        </p:nvSpPr>
        <p:spPr/>
        <p:txBody>
          <a:bodyPr/>
          <a:lstStyle/>
          <a:p>
            <a:fld id="{4382A7F7-08BF-4252-8141-63FB96055BBB}" type="slidenum">
              <a:rPr lang="en-US" smtClean="0"/>
              <a:pPr/>
              <a:t>‹nº›</a:t>
            </a:fld>
            <a:endParaRPr lang="en-US"/>
          </a:p>
        </p:txBody>
      </p:sp>
    </p:spTree>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e conteúd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kumimoji="0" lang="pt-BR" smtClean="0"/>
              <a:t>Clique para editar o estilo do título mestre</a:t>
            </a:r>
            <a:endParaRPr kumimoji="0" lang="en-US"/>
          </a:p>
        </p:txBody>
      </p:sp>
      <p:sp>
        <p:nvSpPr>
          <p:cNvPr id="3" name="Espaço Reservado para Conteúdo 2"/>
          <p:cNvSpPr>
            <a:spLocks noGrp="1"/>
          </p:cNvSpPr>
          <p:nvPr>
            <p:ph idx="1"/>
          </p:nvPr>
        </p:nvSpPr>
        <p:spPr/>
        <p:txBody>
          <a:bodyPr/>
          <a:lstStyle/>
          <a:p>
            <a:pPr lvl="0" eaLnBrk="1" latinLnBrk="0" hangingPunct="1"/>
            <a:r>
              <a:rPr lang="pt-BR" smtClean="0"/>
              <a:t>Clique para editar os estilos do texto mestre</a:t>
            </a:r>
          </a:p>
          <a:p>
            <a:pPr lvl="1" eaLnBrk="1" latinLnBrk="0" hangingPunct="1"/>
            <a:r>
              <a:rPr lang="pt-BR" smtClean="0"/>
              <a:t>Segundo nível</a:t>
            </a:r>
          </a:p>
          <a:p>
            <a:pPr lvl="2" eaLnBrk="1" latinLnBrk="0" hangingPunct="1"/>
            <a:r>
              <a:rPr lang="pt-BR" smtClean="0"/>
              <a:t>Terceiro nível</a:t>
            </a:r>
          </a:p>
          <a:p>
            <a:pPr lvl="3" eaLnBrk="1" latinLnBrk="0" hangingPunct="1"/>
            <a:r>
              <a:rPr lang="pt-BR" smtClean="0"/>
              <a:t>Quarto nível</a:t>
            </a:r>
          </a:p>
          <a:p>
            <a:pPr lvl="4" eaLnBrk="1" latinLnBrk="0" hangingPunct="1"/>
            <a:r>
              <a:rPr lang="pt-BR" smtClean="0"/>
              <a:t>Quinto nível</a:t>
            </a:r>
            <a:endParaRPr kumimoji="0" lang="en-US"/>
          </a:p>
        </p:txBody>
      </p:sp>
      <p:sp>
        <p:nvSpPr>
          <p:cNvPr id="4" name="Espaço Reservado para Data 3"/>
          <p:cNvSpPr>
            <a:spLocks noGrp="1"/>
          </p:cNvSpPr>
          <p:nvPr>
            <p:ph type="dt" sz="half" idx="10"/>
          </p:nvPr>
        </p:nvSpPr>
        <p:spPr/>
        <p:txBody>
          <a:bodyPr/>
          <a:lstStyle/>
          <a:p>
            <a:fld id="{8F1B69E8-23E9-4C1F-AA2B-3C5BA6EDBEAE}" type="datetimeFigureOut">
              <a:rPr lang="en-US" smtClean="0"/>
              <a:pPr/>
              <a:t>3/15/2024</a:t>
            </a:fld>
            <a:endParaRPr lang="en-US"/>
          </a:p>
        </p:txBody>
      </p:sp>
      <p:sp>
        <p:nvSpPr>
          <p:cNvPr id="5" name="Espaço Reservado para Rodapé 4"/>
          <p:cNvSpPr>
            <a:spLocks noGrp="1"/>
          </p:cNvSpPr>
          <p:nvPr>
            <p:ph type="ftr" sz="quarter" idx="11"/>
          </p:nvPr>
        </p:nvSpPr>
        <p:spPr/>
        <p:txBody>
          <a:bodyPr/>
          <a:lstStyle/>
          <a:p>
            <a:endParaRPr lang="en-US"/>
          </a:p>
        </p:txBody>
      </p:sp>
      <p:sp>
        <p:nvSpPr>
          <p:cNvPr id="6" name="Espaço Reservado para Número de Slide 5"/>
          <p:cNvSpPr>
            <a:spLocks noGrp="1"/>
          </p:cNvSpPr>
          <p:nvPr>
            <p:ph type="sldNum" sz="quarter" idx="12"/>
          </p:nvPr>
        </p:nvSpPr>
        <p:spPr/>
        <p:txBody>
          <a:bodyPr/>
          <a:lstStyle/>
          <a:p>
            <a:fld id="{4382A7F7-08BF-4252-8141-63FB96055BBB}" type="slidenum">
              <a:rPr lang="en-US" smtClean="0"/>
              <a:pPr/>
              <a:t>‹nº›</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Cabeçalho da Seção">
    <p:bg>
      <p:bgRef idx="1002">
        <a:schemeClr val="bg2"/>
      </p:bgRef>
    </p:bg>
    <p:spTree>
      <p:nvGrpSpPr>
        <p:cNvPr id="1" name=""/>
        <p:cNvGrpSpPr/>
        <p:nvPr/>
      </p:nvGrpSpPr>
      <p:grpSpPr>
        <a:xfrm>
          <a:off x="0" y="0"/>
          <a:ext cx="0" cy="0"/>
          <a:chOff x="0" y="0"/>
          <a:chExt cx="0" cy="0"/>
        </a:xfrm>
      </p:grpSpPr>
      <p:sp>
        <p:nvSpPr>
          <p:cNvPr id="2" name="Título 1"/>
          <p:cNvSpPr>
            <a:spLocks noGrp="1"/>
          </p:cNvSpPr>
          <p:nvPr>
            <p:ph type="title"/>
          </p:nvPr>
        </p:nvSpPr>
        <p:spPr>
          <a:xfrm>
            <a:off x="530352" y="1316736"/>
            <a:ext cx="7772400" cy="1362456"/>
          </a:xfrm>
          <a:ln>
            <a:noFill/>
          </a:ln>
        </p:spPr>
        <p:txBody>
          <a:bodyPr vert="horz" tIns="0" bIns="0" anchor="b">
            <a:noAutofit/>
            <a:scene3d>
              <a:camera prst="orthographicFront"/>
              <a:lightRig rig="freezing" dir="t">
                <a:rot lat="0" lon="0" rev="5640000"/>
              </a:lightRig>
            </a:scene3d>
            <a:sp3d prstMaterial="flat">
              <a:bevelT w="38100" h="38100"/>
            </a:sp3d>
          </a:bodyPr>
          <a:lstStyle>
            <a:lvl1pPr algn="l" rtl="0">
              <a:spcBef>
                <a:spcPct val="0"/>
              </a:spcBef>
              <a:buNone/>
              <a:defRPr lang="en-US" sz="5600" b="1" cap="none" baseline="0" dirty="0">
                <a:ln w="635">
                  <a:noFill/>
                </a:ln>
                <a:solidFill>
                  <a:schemeClr val="accent4">
                    <a:tint val="90000"/>
                    <a:satMod val="125000"/>
                  </a:schemeClr>
                </a:solidFill>
                <a:effectLst>
                  <a:outerShdw blurRad="38100" dist="25400" dir="5400000" algn="tl" rotWithShape="0">
                    <a:srgbClr val="000000">
                      <a:alpha val="43000"/>
                    </a:srgbClr>
                  </a:outerShdw>
                </a:effectLst>
                <a:latin typeface="+mj-lt"/>
                <a:ea typeface="+mj-ea"/>
                <a:cs typeface="+mj-cs"/>
              </a:defRPr>
            </a:lvl1pPr>
          </a:lstStyle>
          <a:p>
            <a:r>
              <a:rPr kumimoji="0" lang="pt-BR" smtClean="0"/>
              <a:t>Clique para editar o estilo do título mestre</a:t>
            </a:r>
            <a:endParaRPr kumimoji="0" lang="en-US"/>
          </a:p>
        </p:txBody>
      </p:sp>
      <p:sp>
        <p:nvSpPr>
          <p:cNvPr id="3" name="Espaço Reservado para Texto 2"/>
          <p:cNvSpPr>
            <a:spLocks noGrp="1"/>
          </p:cNvSpPr>
          <p:nvPr>
            <p:ph type="body" idx="1"/>
          </p:nvPr>
        </p:nvSpPr>
        <p:spPr>
          <a:xfrm>
            <a:off x="530352" y="2704664"/>
            <a:ext cx="7772400" cy="1509712"/>
          </a:xfrm>
        </p:spPr>
        <p:txBody>
          <a:bodyPr lIns="45720" rIns="45720" anchor="t"/>
          <a:lstStyle>
            <a:lvl1pPr marL="0" indent="0">
              <a:buNone/>
              <a:defRPr sz="22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pt-BR" smtClean="0"/>
              <a:t>Clique para editar os estilos do texto mestre</a:t>
            </a:r>
          </a:p>
        </p:txBody>
      </p:sp>
      <p:sp>
        <p:nvSpPr>
          <p:cNvPr id="4" name="Espaço Reservado para Data 3"/>
          <p:cNvSpPr>
            <a:spLocks noGrp="1"/>
          </p:cNvSpPr>
          <p:nvPr>
            <p:ph type="dt" sz="half" idx="10"/>
          </p:nvPr>
        </p:nvSpPr>
        <p:spPr/>
        <p:txBody>
          <a:bodyPr/>
          <a:lstStyle/>
          <a:p>
            <a:fld id="{8F1B69E8-23E9-4C1F-AA2B-3C5BA6EDBEAE}" type="datetimeFigureOut">
              <a:rPr lang="en-US" smtClean="0"/>
              <a:pPr/>
              <a:t>3/15/2024</a:t>
            </a:fld>
            <a:endParaRPr lang="en-US"/>
          </a:p>
        </p:txBody>
      </p:sp>
      <p:sp>
        <p:nvSpPr>
          <p:cNvPr id="5" name="Espaço Reservado para Rodapé 4"/>
          <p:cNvSpPr>
            <a:spLocks noGrp="1"/>
          </p:cNvSpPr>
          <p:nvPr>
            <p:ph type="ftr" sz="quarter" idx="11"/>
          </p:nvPr>
        </p:nvSpPr>
        <p:spPr/>
        <p:txBody>
          <a:bodyPr/>
          <a:lstStyle/>
          <a:p>
            <a:endParaRPr lang="en-US"/>
          </a:p>
        </p:txBody>
      </p:sp>
      <p:sp>
        <p:nvSpPr>
          <p:cNvPr id="6" name="Espaço Reservado para Número de Slide 5"/>
          <p:cNvSpPr>
            <a:spLocks noGrp="1"/>
          </p:cNvSpPr>
          <p:nvPr>
            <p:ph type="sldNum" sz="quarter" idx="12"/>
          </p:nvPr>
        </p:nvSpPr>
        <p:spPr/>
        <p:txBody>
          <a:bodyPr/>
          <a:lstStyle/>
          <a:p>
            <a:fld id="{4382A7F7-08BF-4252-8141-63FB96055BBB}" type="slidenum">
              <a:rPr lang="en-US" smtClean="0"/>
              <a:pPr/>
              <a:t>‹nº›</a:t>
            </a:fld>
            <a:endParaRPr lang="en-US"/>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uas Partes de Conteúdo">
    <p:spTree>
      <p:nvGrpSpPr>
        <p:cNvPr id="1" name=""/>
        <p:cNvGrpSpPr/>
        <p:nvPr/>
      </p:nvGrpSpPr>
      <p:grpSpPr>
        <a:xfrm>
          <a:off x="0" y="0"/>
          <a:ext cx="0" cy="0"/>
          <a:chOff x="0" y="0"/>
          <a:chExt cx="0" cy="0"/>
        </a:xfrm>
      </p:grpSpPr>
      <p:sp>
        <p:nvSpPr>
          <p:cNvPr id="2" name="Título 1"/>
          <p:cNvSpPr>
            <a:spLocks noGrp="1"/>
          </p:cNvSpPr>
          <p:nvPr>
            <p:ph type="title"/>
          </p:nvPr>
        </p:nvSpPr>
        <p:spPr>
          <a:xfrm>
            <a:off x="457200" y="704088"/>
            <a:ext cx="8229600" cy="1143000"/>
          </a:xfrm>
        </p:spPr>
        <p:txBody>
          <a:bodyPr/>
          <a:lstStyle/>
          <a:p>
            <a:r>
              <a:rPr kumimoji="0" lang="pt-BR" smtClean="0"/>
              <a:t>Clique para editar o estilo do título mestre</a:t>
            </a:r>
            <a:endParaRPr kumimoji="0" lang="en-US"/>
          </a:p>
        </p:txBody>
      </p:sp>
      <p:sp>
        <p:nvSpPr>
          <p:cNvPr id="3" name="Espaço Reservado para Conteúdo 2"/>
          <p:cNvSpPr>
            <a:spLocks noGrp="1"/>
          </p:cNvSpPr>
          <p:nvPr>
            <p:ph sz="half" idx="1"/>
          </p:nvPr>
        </p:nvSpPr>
        <p:spPr>
          <a:xfrm>
            <a:off x="457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pt-BR" smtClean="0"/>
              <a:t>Clique para editar os estilos do texto mestre</a:t>
            </a:r>
          </a:p>
          <a:p>
            <a:pPr lvl="1" eaLnBrk="1" latinLnBrk="0" hangingPunct="1"/>
            <a:r>
              <a:rPr lang="pt-BR" smtClean="0"/>
              <a:t>Segundo nível</a:t>
            </a:r>
          </a:p>
          <a:p>
            <a:pPr lvl="2" eaLnBrk="1" latinLnBrk="0" hangingPunct="1"/>
            <a:r>
              <a:rPr lang="pt-BR" smtClean="0"/>
              <a:t>Terceiro nível</a:t>
            </a:r>
          </a:p>
          <a:p>
            <a:pPr lvl="3" eaLnBrk="1" latinLnBrk="0" hangingPunct="1"/>
            <a:r>
              <a:rPr lang="pt-BR" smtClean="0"/>
              <a:t>Quarto nível</a:t>
            </a:r>
          </a:p>
          <a:p>
            <a:pPr lvl="4" eaLnBrk="1" latinLnBrk="0" hangingPunct="1"/>
            <a:r>
              <a:rPr lang="pt-BR" smtClean="0"/>
              <a:t>Quinto nível</a:t>
            </a:r>
            <a:endParaRPr kumimoji="0" lang="en-US"/>
          </a:p>
        </p:txBody>
      </p:sp>
      <p:sp>
        <p:nvSpPr>
          <p:cNvPr id="4" name="Espaço Reservado para Conteúdo 3"/>
          <p:cNvSpPr>
            <a:spLocks noGrp="1"/>
          </p:cNvSpPr>
          <p:nvPr>
            <p:ph sz="half" idx="2"/>
          </p:nvPr>
        </p:nvSpPr>
        <p:spPr>
          <a:xfrm>
            <a:off x="4648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pt-BR" smtClean="0"/>
              <a:t>Clique para editar os estilos do texto mestre</a:t>
            </a:r>
          </a:p>
          <a:p>
            <a:pPr lvl="1" eaLnBrk="1" latinLnBrk="0" hangingPunct="1"/>
            <a:r>
              <a:rPr lang="pt-BR" smtClean="0"/>
              <a:t>Segundo nível</a:t>
            </a:r>
          </a:p>
          <a:p>
            <a:pPr lvl="2" eaLnBrk="1" latinLnBrk="0" hangingPunct="1"/>
            <a:r>
              <a:rPr lang="pt-BR" smtClean="0"/>
              <a:t>Terceiro nível</a:t>
            </a:r>
          </a:p>
          <a:p>
            <a:pPr lvl="3" eaLnBrk="1" latinLnBrk="0" hangingPunct="1"/>
            <a:r>
              <a:rPr lang="pt-BR" smtClean="0"/>
              <a:t>Quarto nível</a:t>
            </a:r>
          </a:p>
          <a:p>
            <a:pPr lvl="4" eaLnBrk="1" latinLnBrk="0" hangingPunct="1"/>
            <a:r>
              <a:rPr lang="pt-BR" smtClean="0"/>
              <a:t>Quinto nível</a:t>
            </a:r>
            <a:endParaRPr kumimoji="0" lang="en-US"/>
          </a:p>
        </p:txBody>
      </p:sp>
      <p:sp>
        <p:nvSpPr>
          <p:cNvPr id="5" name="Espaço Reservado para Data 4"/>
          <p:cNvSpPr>
            <a:spLocks noGrp="1"/>
          </p:cNvSpPr>
          <p:nvPr>
            <p:ph type="dt" sz="half" idx="10"/>
          </p:nvPr>
        </p:nvSpPr>
        <p:spPr/>
        <p:txBody>
          <a:bodyPr/>
          <a:lstStyle/>
          <a:p>
            <a:fld id="{8F1B69E8-23E9-4C1F-AA2B-3C5BA6EDBEAE}" type="datetimeFigureOut">
              <a:rPr lang="en-US" smtClean="0"/>
              <a:pPr/>
              <a:t>3/15/2024</a:t>
            </a:fld>
            <a:endParaRPr lang="en-US"/>
          </a:p>
        </p:txBody>
      </p:sp>
      <p:sp>
        <p:nvSpPr>
          <p:cNvPr id="6" name="Espaço Reservado para Rodapé 5"/>
          <p:cNvSpPr>
            <a:spLocks noGrp="1"/>
          </p:cNvSpPr>
          <p:nvPr>
            <p:ph type="ftr" sz="quarter" idx="11"/>
          </p:nvPr>
        </p:nvSpPr>
        <p:spPr/>
        <p:txBody>
          <a:bodyPr/>
          <a:lstStyle/>
          <a:p>
            <a:endParaRPr lang="en-US"/>
          </a:p>
        </p:txBody>
      </p:sp>
      <p:sp>
        <p:nvSpPr>
          <p:cNvPr id="7" name="Espaço Reservado para Número de Slide 6"/>
          <p:cNvSpPr>
            <a:spLocks noGrp="1"/>
          </p:cNvSpPr>
          <p:nvPr>
            <p:ph type="sldNum" sz="quarter" idx="12"/>
          </p:nvPr>
        </p:nvSpPr>
        <p:spPr/>
        <p:txBody>
          <a:bodyPr/>
          <a:lstStyle/>
          <a:p>
            <a:fld id="{4382A7F7-08BF-4252-8141-63FB96055BBB}" type="slidenum">
              <a:rPr lang="en-US" smtClean="0"/>
              <a:pPr/>
              <a:t>‹nº›</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ção">
    <p:spTree>
      <p:nvGrpSpPr>
        <p:cNvPr id="1" name=""/>
        <p:cNvGrpSpPr/>
        <p:nvPr/>
      </p:nvGrpSpPr>
      <p:grpSpPr>
        <a:xfrm>
          <a:off x="0" y="0"/>
          <a:ext cx="0" cy="0"/>
          <a:chOff x="0" y="0"/>
          <a:chExt cx="0" cy="0"/>
        </a:xfrm>
      </p:grpSpPr>
      <p:sp>
        <p:nvSpPr>
          <p:cNvPr id="2" name="Título 1"/>
          <p:cNvSpPr>
            <a:spLocks noGrp="1"/>
          </p:cNvSpPr>
          <p:nvPr>
            <p:ph type="title"/>
          </p:nvPr>
        </p:nvSpPr>
        <p:spPr>
          <a:xfrm>
            <a:off x="457200" y="704088"/>
            <a:ext cx="8229600" cy="1143000"/>
          </a:xfrm>
        </p:spPr>
        <p:txBody>
          <a:bodyPr tIns="45720" anchor="b"/>
          <a:lstStyle>
            <a:lvl1pPr>
              <a:defRPr/>
            </a:lvl1pPr>
          </a:lstStyle>
          <a:p>
            <a:r>
              <a:rPr kumimoji="0" lang="pt-BR" smtClean="0"/>
              <a:t>Clique para editar o estilo do título mestre</a:t>
            </a:r>
            <a:endParaRPr kumimoji="0" lang="en-US"/>
          </a:p>
        </p:txBody>
      </p:sp>
      <p:sp>
        <p:nvSpPr>
          <p:cNvPr id="3" name="Espaço Reservado para Texto 2"/>
          <p:cNvSpPr>
            <a:spLocks noGrp="1"/>
          </p:cNvSpPr>
          <p:nvPr>
            <p:ph type="body" idx="1"/>
          </p:nvPr>
        </p:nvSpPr>
        <p:spPr>
          <a:xfrm>
            <a:off x="457200" y="1855248"/>
            <a:ext cx="4040188" cy="659352"/>
          </a:xfrm>
        </p:spPr>
        <p:txBody>
          <a:bodyPr lIns="45720" tIns="0" rIns="45720" bIns="0" anchor="ctr">
            <a:noAutofit/>
          </a:bodyP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pt-BR" smtClean="0"/>
              <a:t>Clique para editar os estilos do texto mestre</a:t>
            </a:r>
          </a:p>
        </p:txBody>
      </p:sp>
      <p:sp>
        <p:nvSpPr>
          <p:cNvPr id="4" name="Espaço Reservado para Texto 3"/>
          <p:cNvSpPr>
            <a:spLocks noGrp="1"/>
          </p:cNvSpPr>
          <p:nvPr>
            <p:ph type="body" sz="half" idx="3"/>
          </p:nvPr>
        </p:nvSpPr>
        <p:spPr>
          <a:xfrm>
            <a:off x="4645025" y="1859757"/>
            <a:ext cx="4041775" cy="654843"/>
          </a:xfrm>
        </p:spPr>
        <p:txBody>
          <a:bodyPr lIns="45720" tIns="0" rIns="45720" bIns="0" anchor="ct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pt-BR" smtClean="0"/>
              <a:t>Clique para editar os estilos do texto mestre</a:t>
            </a:r>
          </a:p>
        </p:txBody>
      </p:sp>
      <p:sp>
        <p:nvSpPr>
          <p:cNvPr id="5" name="Espaço Reservado para Conteúdo 4"/>
          <p:cNvSpPr>
            <a:spLocks noGrp="1"/>
          </p:cNvSpPr>
          <p:nvPr>
            <p:ph sz="quarter" idx="2"/>
          </p:nvPr>
        </p:nvSpPr>
        <p:spPr>
          <a:xfrm>
            <a:off x="457200" y="2514600"/>
            <a:ext cx="4040188"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pt-BR" smtClean="0"/>
              <a:t>Clique para editar os estilos do texto mestre</a:t>
            </a:r>
          </a:p>
          <a:p>
            <a:pPr lvl="1" eaLnBrk="1" latinLnBrk="0" hangingPunct="1"/>
            <a:r>
              <a:rPr lang="pt-BR" smtClean="0"/>
              <a:t>Segundo nível</a:t>
            </a:r>
          </a:p>
          <a:p>
            <a:pPr lvl="2" eaLnBrk="1" latinLnBrk="0" hangingPunct="1"/>
            <a:r>
              <a:rPr lang="pt-BR" smtClean="0"/>
              <a:t>Terceiro nível</a:t>
            </a:r>
          </a:p>
          <a:p>
            <a:pPr lvl="3" eaLnBrk="1" latinLnBrk="0" hangingPunct="1"/>
            <a:r>
              <a:rPr lang="pt-BR" smtClean="0"/>
              <a:t>Quarto nível</a:t>
            </a:r>
          </a:p>
          <a:p>
            <a:pPr lvl="4" eaLnBrk="1" latinLnBrk="0" hangingPunct="1"/>
            <a:r>
              <a:rPr lang="pt-BR" smtClean="0"/>
              <a:t>Quinto nível</a:t>
            </a:r>
            <a:endParaRPr kumimoji="0" lang="en-US"/>
          </a:p>
        </p:txBody>
      </p:sp>
      <p:sp>
        <p:nvSpPr>
          <p:cNvPr id="6" name="Espaço Reservado para Conteúdo 5"/>
          <p:cNvSpPr>
            <a:spLocks noGrp="1"/>
          </p:cNvSpPr>
          <p:nvPr>
            <p:ph sz="quarter" idx="4"/>
          </p:nvPr>
        </p:nvSpPr>
        <p:spPr>
          <a:xfrm>
            <a:off x="4645025" y="2514600"/>
            <a:ext cx="4041775"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pt-BR" smtClean="0"/>
              <a:t>Clique para editar os estilos do texto mestre</a:t>
            </a:r>
          </a:p>
          <a:p>
            <a:pPr lvl="1" eaLnBrk="1" latinLnBrk="0" hangingPunct="1"/>
            <a:r>
              <a:rPr lang="pt-BR" smtClean="0"/>
              <a:t>Segundo nível</a:t>
            </a:r>
          </a:p>
          <a:p>
            <a:pPr lvl="2" eaLnBrk="1" latinLnBrk="0" hangingPunct="1"/>
            <a:r>
              <a:rPr lang="pt-BR" smtClean="0"/>
              <a:t>Terceiro nível</a:t>
            </a:r>
          </a:p>
          <a:p>
            <a:pPr lvl="3" eaLnBrk="1" latinLnBrk="0" hangingPunct="1"/>
            <a:r>
              <a:rPr lang="pt-BR" smtClean="0"/>
              <a:t>Quarto nível</a:t>
            </a:r>
          </a:p>
          <a:p>
            <a:pPr lvl="4" eaLnBrk="1" latinLnBrk="0" hangingPunct="1"/>
            <a:r>
              <a:rPr lang="pt-BR" smtClean="0"/>
              <a:t>Quinto nível</a:t>
            </a:r>
            <a:endParaRPr kumimoji="0" lang="en-US"/>
          </a:p>
        </p:txBody>
      </p:sp>
      <p:sp>
        <p:nvSpPr>
          <p:cNvPr id="7" name="Espaço Reservado para Data 6"/>
          <p:cNvSpPr>
            <a:spLocks noGrp="1"/>
          </p:cNvSpPr>
          <p:nvPr>
            <p:ph type="dt" sz="half" idx="10"/>
          </p:nvPr>
        </p:nvSpPr>
        <p:spPr/>
        <p:txBody>
          <a:bodyPr/>
          <a:lstStyle/>
          <a:p>
            <a:fld id="{8F1B69E8-23E9-4C1F-AA2B-3C5BA6EDBEAE}" type="datetimeFigureOut">
              <a:rPr lang="en-US" smtClean="0"/>
              <a:pPr/>
              <a:t>3/15/2024</a:t>
            </a:fld>
            <a:endParaRPr lang="en-US"/>
          </a:p>
        </p:txBody>
      </p:sp>
      <p:sp>
        <p:nvSpPr>
          <p:cNvPr id="8" name="Espaço Reservado para Rodapé 7"/>
          <p:cNvSpPr>
            <a:spLocks noGrp="1"/>
          </p:cNvSpPr>
          <p:nvPr>
            <p:ph type="ftr" sz="quarter" idx="11"/>
          </p:nvPr>
        </p:nvSpPr>
        <p:spPr/>
        <p:txBody>
          <a:bodyPr/>
          <a:lstStyle/>
          <a:p>
            <a:endParaRPr lang="en-US"/>
          </a:p>
        </p:txBody>
      </p:sp>
      <p:sp>
        <p:nvSpPr>
          <p:cNvPr id="9" name="Espaço Reservado para Número de Slide 8"/>
          <p:cNvSpPr>
            <a:spLocks noGrp="1"/>
          </p:cNvSpPr>
          <p:nvPr>
            <p:ph type="sldNum" sz="quarter" idx="12"/>
          </p:nvPr>
        </p:nvSpPr>
        <p:spPr/>
        <p:txBody>
          <a:bodyPr/>
          <a:lstStyle/>
          <a:p>
            <a:fld id="{4382A7F7-08BF-4252-8141-63FB96055BBB}" type="slidenum">
              <a:rPr lang="en-US" smtClean="0"/>
              <a:pPr/>
              <a:t>‹nº›</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mente título">
    <p:spTree>
      <p:nvGrpSpPr>
        <p:cNvPr id="1" name=""/>
        <p:cNvGrpSpPr/>
        <p:nvPr/>
      </p:nvGrpSpPr>
      <p:grpSpPr>
        <a:xfrm>
          <a:off x="0" y="0"/>
          <a:ext cx="0" cy="0"/>
          <a:chOff x="0" y="0"/>
          <a:chExt cx="0" cy="0"/>
        </a:xfrm>
      </p:grpSpPr>
      <p:sp>
        <p:nvSpPr>
          <p:cNvPr id="2" name="Título 1"/>
          <p:cNvSpPr>
            <a:spLocks noGrp="1"/>
          </p:cNvSpPr>
          <p:nvPr>
            <p:ph type="title"/>
          </p:nvPr>
        </p:nvSpPr>
        <p:spPr>
          <a:xfrm>
            <a:off x="457200" y="704088"/>
            <a:ext cx="8305800" cy="1143000"/>
          </a:xfrm>
        </p:spPr>
        <p:txBody>
          <a:bodyPr vert="horz" tIns="45720" bIns="0" anchor="b">
            <a:normAutofit/>
            <a:scene3d>
              <a:camera prst="orthographicFront"/>
              <a:lightRig rig="freezing" dir="t">
                <a:rot lat="0" lon="0" rev="5640000"/>
              </a:lightRig>
            </a:scene3d>
            <a:sp3d prstMaterial="flat">
              <a:contourClr>
                <a:schemeClr val="tx2"/>
              </a:contourClr>
            </a:sp3d>
          </a:bodyPr>
          <a:lstStyle>
            <a:lvl1pPr algn="l" rtl="0">
              <a:spcBef>
                <a:spcPct val="0"/>
              </a:spcBef>
              <a:buNone/>
              <a:defRPr sz="5000" b="0">
                <a:ln>
                  <a:noFill/>
                </a:ln>
                <a:solidFill>
                  <a:schemeClr val="tx2"/>
                </a:solidFill>
                <a:effectLst/>
                <a:latin typeface="+mj-lt"/>
                <a:ea typeface="+mj-ea"/>
                <a:cs typeface="+mj-cs"/>
              </a:defRPr>
            </a:lvl1pPr>
          </a:lstStyle>
          <a:p>
            <a:r>
              <a:rPr kumimoji="0" lang="pt-BR" smtClean="0"/>
              <a:t>Clique para editar o estilo do título mestre</a:t>
            </a:r>
            <a:endParaRPr kumimoji="0" lang="en-US"/>
          </a:p>
        </p:txBody>
      </p:sp>
      <p:sp>
        <p:nvSpPr>
          <p:cNvPr id="3" name="Espaço Reservado para Data 2"/>
          <p:cNvSpPr>
            <a:spLocks noGrp="1"/>
          </p:cNvSpPr>
          <p:nvPr>
            <p:ph type="dt" sz="half" idx="10"/>
          </p:nvPr>
        </p:nvSpPr>
        <p:spPr/>
        <p:txBody>
          <a:bodyPr/>
          <a:lstStyle/>
          <a:p>
            <a:fld id="{8F1B69E8-23E9-4C1F-AA2B-3C5BA6EDBEAE}" type="datetimeFigureOut">
              <a:rPr lang="en-US" smtClean="0"/>
              <a:pPr/>
              <a:t>3/15/2024</a:t>
            </a:fld>
            <a:endParaRPr lang="en-US"/>
          </a:p>
        </p:txBody>
      </p:sp>
      <p:sp>
        <p:nvSpPr>
          <p:cNvPr id="4" name="Espaço Reservado para Rodapé 3"/>
          <p:cNvSpPr>
            <a:spLocks noGrp="1"/>
          </p:cNvSpPr>
          <p:nvPr>
            <p:ph type="ftr" sz="quarter" idx="11"/>
          </p:nvPr>
        </p:nvSpPr>
        <p:spPr/>
        <p:txBody>
          <a:bodyPr/>
          <a:lstStyle/>
          <a:p>
            <a:endParaRPr lang="en-US"/>
          </a:p>
        </p:txBody>
      </p:sp>
      <p:sp>
        <p:nvSpPr>
          <p:cNvPr id="5" name="Espaço Reservado para Número de Slide 4"/>
          <p:cNvSpPr>
            <a:spLocks noGrp="1"/>
          </p:cNvSpPr>
          <p:nvPr>
            <p:ph type="sldNum" sz="quarter" idx="12"/>
          </p:nvPr>
        </p:nvSpPr>
        <p:spPr/>
        <p:txBody>
          <a:bodyPr/>
          <a:lstStyle/>
          <a:p>
            <a:fld id="{4382A7F7-08BF-4252-8141-63FB96055BBB}" type="slidenum">
              <a:rPr lang="en-US" smtClean="0"/>
              <a:pPr/>
              <a:t>‹nº›</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m branco">
    <p:spTree>
      <p:nvGrpSpPr>
        <p:cNvPr id="1" name=""/>
        <p:cNvGrpSpPr/>
        <p:nvPr/>
      </p:nvGrpSpPr>
      <p:grpSpPr>
        <a:xfrm>
          <a:off x="0" y="0"/>
          <a:ext cx="0" cy="0"/>
          <a:chOff x="0" y="0"/>
          <a:chExt cx="0" cy="0"/>
        </a:xfrm>
      </p:grpSpPr>
      <p:sp>
        <p:nvSpPr>
          <p:cNvPr id="2" name="Espaço Reservado para Data 1"/>
          <p:cNvSpPr>
            <a:spLocks noGrp="1"/>
          </p:cNvSpPr>
          <p:nvPr>
            <p:ph type="dt" sz="half" idx="10"/>
          </p:nvPr>
        </p:nvSpPr>
        <p:spPr/>
        <p:txBody>
          <a:bodyPr/>
          <a:lstStyle/>
          <a:p>
            <a:fld id="{8F1B69E8-23E9-4C1F-AA2B-3C5BA6EDBEAE}" type="datetimeFigureOut">
              <a:rPr lang="en-US" smtClean="0"/>
              <a:pPr/>
              <a:t>3/15/2024</a:t>
            </a:fld>
            <a:endParaRPr lang="en-US"/>
          </a:p>
        </p:txBody>
      </p:sp>
      <p:sp>
        <p:nvSpPr>
          <p:cNvPr id="3" name="Espaço Reservado para Rodapé 2"/>
          <p:cNvSpPr>
            <a:spLocks noGrp="1"/>
          </p:cNvSpPr>
          <p:nvPr>
            <p:ph type="ftr" sz="quarter" idx="11"/>
          </p:nvPr>
        </p:nvSpPr>
        <p:spPr/>
        <p:txBody>
          <a:bodyPr/>
          <a:lstStyle/>
          <a:p>
            <a:endParaRPr lang="en-US"/>
          </a:p>
        </p:txBody>
      </p:sp>
      <p:sp>
        <p:nvSpPr>
          <p:cNvPr id="4" name="Espaço Reservado para Número de Slide 3"/>
          <p:cNvSpPr>
            <a:spLocks noGrp="1"/>
          </p:cNvSpPr>
          <p:nvPr>
            <p:ph type="sldNum" sz="quarter" idx="12"/>
          </p:nvPr>
        </p:nvSpPr>
        <p:spPr/>
        <p:txBody>
          <a:bodyPr/>
          <a:lstStyle/>
          <a:p>
            <a:fld id="{4382A7F7-08BF-4252-8141-63FB96055BBB}" type="slidenum">
              <a:rPr lang="en-US" smtClean="0"/>
              <a:pPr/>
              <a:t>‹nº›</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údo com Legenda">
    <p:spTree>
      <p:nvGrpSpPr>
        <p:cNvPr id="1" name=""/>
        <p:cNvGrpSpPr/>
        <p:nvPr/>
      </p:nvGrpSpPr>
      <p:grpSpPr>
        <a:xfrm>
          <a:off x="0" y="0"/>
          <a:ext cx="0" cy="0"/>
          <a:chOff x="0" y="0"/>
          <a:chExt cx="0" cy="0"/>
        </a:xfrm>
      </p:grpSpPr>
      <p:sp>
        <p:nvSpPr>
          <p:cNvPr id="2" name="Título 1"/>
          <p:cNvSpPr>
            <a:spLocks noGrp="1"/>
          </p:cNvSpPr>
          <p:nvPr>
            <p:ph type="title"/>
          </p:nvPr>
        </p:nvSpPr>
        <p:spPr>
          <a:xfrm>
            <a:off x="685800" y="514352"/>
            <a:ext cx="2743200" cy="1162050"/>
          </a:xfrm>
        </p:spPr>
        <p:txBody>
          <a:bodyPr lIns="0" anchor="b">
            <a:noAutofit/>
          </a:bodyPr>
          <a:lstStyle>
            <a:lvl1pPr algn="l" rtl="0">
              <a:spcBef>
                <a:spcPct val="0"/>
              </a:spcBef>
              <a:buNone/>
              <a:defRPr sz="2600" b="0">
                <a:ln>
                  <a:noFill/>
                </a:ln>
                <a:solidFill>
                  <a:schemeClr val="tx2"/>
                </a:solidFill>
                <a:effectLst/>
                <a:latin typeface="+mj-lt"/>
                <a:ea typeface="+mj-ea"/>
                <a:cs typeface="+mj-cs"/>
              </a:defRPr>
            </a:lvl1pPr>
          </a:lstStyle>
          <a:p>
            <a:r>
              <a:rPr kumimoji="0" lang="pt-BR" smtClean="0"/>
              <a:t>Clique para editar o estilo do título mestre</a:t>
            </a:r>
            <a:endParaRPr kumimoji="0" lang="en-US"/>
          </a:p>
        </p:txBody>
      </p:sp>
      <p:sp>
        <p:nvSpPr>
          <p:cNvPr id="3" name="Espaço Reservado para Texto 2"/>
          <p:cNvSpPr>
            <a:spLocks noGrp="1"/>
          </p:cNvSpPr>
          <p:nvPr>
            <p:ph type="body" idx="2"/>
          </p:nvPr>
        </p:nvSpPr>
        <p:spPr>
          <a:xfrm>
            <a:off x="685800" y="1676400"/>
            <a:ext cx="2743200" cy="4572000"/>
          </a:xfrm>
        </p:spPr>
        <p:txBody>
          <a:bodyPr lIns="18288" rIns="18288"/>
          <a:lstStyle>
            <a:lvl1pPr marL="0" indent="0" algn="l">
              <a:buNone/>
              <a:defRPr sz="1400"/>
            </a:lvl1pPr>
            <a:lvl2pPr indent="0" algn="l">
              <a:buNone/>
              <a:defRPr sz="1200"/>
            </a:lvl2pPr>
            <a:lvl3pPr indent="0" algn="l">
              <a:buNone/>
              <a:defRPr sz="1000"/>
            </a:lvl3pPr>
            <a:lvl4pPr indent="0" algn="l">
              <a:buNone/>
              <a:defRPr sz="900"/>
            </a:lvl4pPr>
            <a:lvl5pPr indent="0" algn="l">
              <a:buNone/>
              <a:defRPr sz="900"/>
            </a:lvl5pPr>
          </a:lstStyle>
          <a:p>
            <a:pPr lvl="0" eaLnBrk="1" latinLnBrk="0" hangingPunct="1"/>
            <a:r>
              <a:rPr kumimoji="0" lang="pt-BR" smtClean="0"/>
              <a:t>Clique para editar os estilos do texto mestre</a:t>
            </a:r>
          </a:p>
        </p:txBody>
      </p:sp>
      <p:sp>
        <p:nvSpPr>
          <p:cNvPr id="4" name="Espaço Reservado para Conteúdo 3"/>
          <p:cNvSpPr>
            <a:spLocks noGrp="1"/>
          </p:cNvSpPr>
          <p:nvPr>
            <p:ph sz="half" idx="1"/>
          </p:nvPr>
        </p:nvSpPr>
        <p:spPr>
          <a:xfrm>
            <a:off x="3575050" y="1676400"/>
            <a:ext cx="5111750" cy="4572000"/>
          </a:xfrm>
        </p:spPr>
        <p:txBody>
          <a:bodyPr tIns="0"/>
          <a:lstStyle>
            <a:lvl1pPr>
              <a:defRPr sz="2800"/>
            </a:lvl1pPr>
            <a:lvl2pPr>
              <a:defRPr sz="2600"/>
            </a:lvl2pPr>
            <a:lvl3pPr>
              <a:defRPr sz="2400"/>
            </a:lvl3pPr>
            <a:lvl4pPr>
              <a:defRPr sz="2000"/>
            </a:lvl4pPr>
            <a:lvl5pPr>
              <a:defRPr sz="1800"/>
            </a:lvl5pPr>
          </a:lstStyle>
          <a:p>
            <a:pPr lvl="0" eaLnBrk="1" latinLnBrk="0" hangingPunct="1"/>
            <a:r>
              <a:rPr lang="pt-BR" smtClean="0"/>
              <a:t>Clique para editar os estilos do texto mestre</a:t>
            </a:r>
          </a:p>
          <a:p>
            <a:pPr lvl="1" eaLnBrk="1" latinLnBrk="0" hangingPunct="1"/>
            <a:r>
              <a:rPr lang="pt-BR" smtClean="0"/>
              <a:t>Segundo nível</a:t>
            </a:r>
          </a:p>
          <a:p>
            <a:pPr lvl="2" eaLnBrk="1" latinLnBrk="0" hangingPunct="1"/>
            <a:r>
              <a:rPr lang="pt-BR" smtClean="0"/>
              <a:t>Terceiro nível</a:t>
            </a:r>
          </a:p>
          <a:p>
            <a:pPr lvl="3" eaLnBrk="1" latinLnBrk="0" hangingPunct="1"/>
            <a:r>
              <a:rPr lang="pt-BR" smtClean="0"/>
              <a:t>Quarto nível</a:t>
            </a:r>
          </a:p>
          <a:p>
            <a:pPr lvl="4" eaLnBrk="1" latinLnBrk="0" hangingPunct="1"/>
            <a:r>
              <a:rPr lang="pt-BR" smtClean="0"/>
              <a:t>Quinto nível</a:t>
            </a:r>
            <a:endParaRPr kumimoji="0" lang="en-US"/>
          </a:p>
        </p:txBody>
      </p:sp>
      <p:sp>
        <p:nvSpPr>
          <p:cNvPr id="5" name="Espaço Reservado para Data 4"/>
          <p:cNvSpPr>
            <a:spLocks noGrp="1"/>
          </p:cNvSpPr>
          <p:nvPr>
            <p:ph type="dt" sz="half" idx="10"/>
          </p:nvPr>
        </p:nvSpPr>
        <p:spPr/>
        <p:txBody>
          <a:bodyPr/>
          <a:lstStyle/>
          <a:p>
            <a:fld id="{8F1B69E8-23E9-4C1F-AA2B-3C5BA6EDBEAE}" type="datetimeFigureOut">
              <a:rPr lang="en-US" smtClean="0"/>
              <a:pPr/>
              <a:t>3/15/2024</a:t>
            </a:fld>
            <a:endParaRPr lang="en-US"/>
          </a:p>
        </p:txBody>
      </p:sp>
      <p:sp>
        <p:nvSpPr>
          <p:cNvPr id="6" name="Espaço Reservado para Rodapé 5"/>
          <p:cNvSpPr>
            <a:spLocks noGrp="1"/>
          </p:cNvSpPr>
          <p:nvPr>
            <p:ph type="ftr" sz="quarter" idx="11"/>
          </p:nvPr>
        </p:nvSpPr>
        <p:spPr/>
        <p:txBody>
          <a:bodyPr/>
          <a:lstStyle/>
          <a:p>
            <a:endParaRPr lang="en-US"/>
          </a:p>
        </p:txBody>
      </p:sp>
      <p:sp>
        <p:nvSpPr>
          <p:cNvPr id="7" name="Espaço Reservado para Número de Slide 6"/>
          <p:cNvSpPr>
            <a:spLocks noGrp="1"/>
          </p:cNvSpPr>
          <p:nvPr>
            <p:ph type="sldNum" sz="quarter" idx="12"/>
          </p:nvPr>
        </p:nvSpPr>
        <p:spPr/>
        <p:txBody>
          <a:bodyPr/>
          <a:lstStyle/>
          <a:p>
            <a:fld id="{4382A7F7-08BF-4252-8141-63FB96055BBB}" type="slidenum">
              <a:rPr lang="en-US" smtClean="0"/>
              <a:pPr/>
              <a:t>‹nº›</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Imagem com Legenda">
    <p:spTree>
      <p:nvGrpSpPr>
        <p:cNvPr id="1" name=""/>
        <p:cNvGrpSpPr/>
        <p:nvPr/>
      </p:nvGrpSpPr>
      <p:grpSpPr>
        <a:xfrm>
          <a:off x="0" y="0"/>
          <a:ext cx="0" cy="0"/>
          <a:chOff x="0" y="0"/>
          <a:chExt cx="0" cy="0"/>
        </a:xfrm>
      </p:grpSpPr>
      <p:sp>
        <p:nvSpPr>
          <p:cNvPr id="9" name="Retângulo com Único Canto Aparado e Arredondado 8"/>
          <p:cNvSpPr/>
          <p:nvPr/>
        </p:nvSpPr>
        <p:spPr>
          <a:xfrm rot="420000" flipV="1">
            <a:off x="3165753" y="1108077"/>
            <a:ext cx="5257800" cy="4114800"/>
          </a:xfrm>
          <a:prstGeom prst="snipRoundRect">
            <a:avLst>
              <a:gd name="adj1" fmla="val 0"/>
              <a:gd name="adj2" fmla="val 3646"/>
            </a:avLst>
          </a:prstGeom>
          <a:solidFill>
            <a:srgbClr val="FFFFFF"/>
          </a:solidFill>
          <a:ln w="3175" cap="rnd" cmpd="sng" algn="ctr">
            <a:solidFill>
              <a:srgbClr val="C0C0C0"/>
            </a:solidFill>
            <a:prstDash val="solid"/>
          </a:ln>
          <a:effectLst>
            <a:outerShdw blurRad="63500" dist="38500" dir="7500000" sx="98500" sy="100080" kx="100000" algn="tl" rotWithShape="0">
              <a:srgbClr val="000000">
                <a:alpha val="25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12" name="Triângulo retângulo 11"/>
          <p:cNvSpPr/>
          <p:nvPr/>
        </p:nvSpPr>
        <p:spPr>
          <a:xfrm rot="420000" flipV="1">
            <a:off x="8004134" y="5359769"/>
            <a:ext cx="155448" cy="155448"/>
          </a:xfrm>
          <a:prstGeom prst="rtTriangle">
            <a:avLst/>
          </a:prstGeom>
          <a:solidFill>
            <a:srgbClr val="FFFFFF"/>
          </a:solidFill>
          <a:ln w="12700" cap="flat" cmpd="sng" algn="ctr">
            <a:solidFill>
              <a:srgbClr val="FFFFFF"/>
            </a:solidFill>
            <a:prstDash val="solid"/>
            <a:bevel/>
          </a:ln>
          <a:effectLst>
            <a:outerShdw blurRad="19685" dist="6350" dir="12900000" algn="tl" rotWithShape="0">
              <a:srgbClr val="000000">
                <a:alpha val="47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2" name="Título 1"/>
          <p:cNvSpPr>
            <a:spLocks noGrp="1"/>
          </p:cNvSpPr>
          <p:nvPr>
            <p:ph type="title"/>
          </p:nvPr>
        </p:nvSpPr>
        <p:spPr>
          <a:xfrm>
            <a:off x="609600" y="1176996"/>
            <a:ext cx="2212848" cy="1582621"/>
          </a:xfrm>
        </p:spPr>
        <p:txBody>
          <a:bodyPr vert="horz" lIns="45720" tIns="45720" rIns="45720" bIns="45720" anchor="b"/>
          <a:lstStyle>
            <a:lvl1pPr algn="l">
              <a:buNone/>
              <a:defRPr sz="2000" b="1">
                <a:solidFill>
                  <a:schemeClr val="tx2"/>
                </a:solidFill>
              </a:defRPr>
            </a:lvl1pPr>
          </a:lstStyle>
          <a:p>
            <a:r>
              <a:rPr kumimoji="0" lang="pt-BR" smtClean="0"/>
              <a:t>Clique para editar o estilo do título mestre</a:t>
            </a:r>
            <a:endParaRPr kumimoji="0" lang="en-US"/>
          </a:p>
        </p:txBody>
      </p:sp>
      <p:sp>
        <p:nvSpPr>
          <p:cNvPr id="4" name="Espaço Reservado para Texto 3"/>
          <p:cNvSpPr>
            <a:spLocks noGrp="1"/>
          </p:cNvSpPr>
          <p:nvPr>
            <p:ph type="body" sz="half" idx="2"/>
          </p:nvPr>
        </p:nvSpPr>
        <p:spPr>
          <a:xfrm>
            <a:off x="609600" y="2828785"/>
            <a:ext cx="2209800" cy="2179320"/>
          </a:xfrm>
        </p:spPr>
        <p:txBody>
          <a:bodyPr lIns="64008" rIns="45720" bIns="45720" anchor="t"/>
          <a:lstStyle>
            <a:lvl1pPr marL="0" indent="0" algn="l">
              <a:spcBef>
                <a:spcPts val="250"/>
              </a:spcBef>
              <a:buFontTx/>
              <a:buNone/>
              <a:defRPr sz="1300"/>
            </a:lvl1pPr>
            <a:lvl2pPr>
              <a:defRPr sz="1200"/>
            </a:lvl2pPr>
            <a:lvl3pPr>
              <a:defRPr sz="1000"/>
            </a:lvl3pPr>
            <a:lvl4pPr>
              <a:defRPr sz="900"/>
            </a:lvl4pPr>
            <a:lvl5pPr>
              <a:defRPr sz="900"/>
            </a:lvl5pPr>
          </a:lstStyle>
          <a:p>
            <a:pPr lvl="0" eaLnBrk="1" latinLnBrk="0" hangingPunct="1"/>
            <a:r>
              <a:rPr kumimoji="0" lang="pt-BR" smtClean="0"/>
              <a:t>Clique para editar os estilos do texto mestre</a:t>
            </a:r>
          </a:p>
        </p:txBody>
      </p:sp>
      <p:sp>
        <p:nvSpPr>
          <p:cNvPr id="5" name="Espaço Reservado para Data 4"/>
          <p:cNvSpPr>
            <a:spLocks noGrp="1"/>
          </p:cNvSpPr>
          <p:nvPr>
            <p:ph type="dt" sz="half" idx="10"/>
          </p:nvPr>
        </p:nvSpPr>
        <p:spPr/>
        <p:txBody>
          <a:bodyPr/>
          <a:lstStyle/>
          <a:p>
            <a:fld id="{8F1B69E8-23E9-4C1F-AA2B-3C5BA6EDBEAE}" type="datetimeFigureOut">
              <a:rPr lang="en-US" smtClean="0"/>
              <a:pPr/>
              <a:t>3/15/2024</a:t>
            </a:fld>
            <a:endParaRPr lang="en-US"/>
          </a:p>
        </p:txBody>
      </p:sp>
      <p:sp>
        <p:nvSpPr>
          <p:cNvPr id="6" name="Espaço Reservado para Rodapé 5"/>
          <p:cNvSpPr>
            <a:spLocks noGrp="1"/>
          </p:cNvSpPr>
          <p:nvPr>
            <p:ph type="ftr" sz="quarter" idx="11"/>
          </p:nvPr>
        </p:nvSpPr>
        <p:spPr/>
        <p:txBody>
          <a:bodyPr/>
          <a:lstStyle/>
          <a:p>
            <a:endParaRPr lang="en-US"/>
          </a:p>
        </p:txBody>
      </p:sp>
      <p:sp>
        <p:nvSpPr>
          <p:cNvPr id="7" name="Espaço Reservado para Número de Slide 6"/>
          <p:cNvSpPr>
            <a:spLocks noGrp="1"/>
          </p:cNvSpPr>
          <p:nvPr>
            <p:ph type="sldNum" sz="quarter" idx="12"/>
          </p:nvPr>
        </p:nvSpPr>
        <p:spPr>
          <a:xfrm>
            <a:off x="8077200" y="6356350"/>
            <a:ext cx="609600" cy="365125"/>
          </a:xfrm>
        </p:spPr>
        <p:txBody>
          <a:bodyPr/>
          <a:lstStyle/>
          <a:p>
            <a:fld id="{4382A7F7-08BF-4252-8141-63FB96055BBB}" type="slidenum">
              <a:rPr lang="en-US" smtClean="0"/>
              <a:pPr/>
              <a:t>‹nº›</a:t>
            </a:fld>
            <a:endParaRPr lang="en-US"/>
          </a:p>
        </p:txBody>
      </p:sp>
      <p:sp>
        <p:nvSpPr>
          <p:cNvPr id="3" name="Espaço Reservado para Imagem 2"/>
          <p:cNvSpPr>
            <a:spLocks noGrp="1"/>
          </p:cNvSpPr>
          <p:nvPr>
            <p:ph type="pic" idx="1"/>
          </p:nvPr>
        </p:nvSpPr>
        <p:spPr>
          <a:xfrm rot="420000">
            <a:off x="3485793" y="1199517"/>
            <a:ext cx="4617720" cy="3931920"/>
          </a:xfrm>
          <a:prstGeom prst="rect">
            <a:avLst/>
          </a:prstGeom>
          <a:solidFill>
            <a:schemeClr val="bg2"/>
          </a:solidFill>
          <a:ln w="3000" cap="rnd">
            <a:solidFill>
              <a:srgbClr val="C0C0C0"/>
            </a:solidFill>
            <a:round/>
          </a:ln>
          <a:effectLst/>
        </p:spPr>
        <p:txBody>
          <a:bodyPr/>
          <a:lstStyle>
            <a:lvl1pPr marL="0" indent="0">
              <a:buNone/>
              <a:defRPr sz="3200"/>
            </a:lvl1pPr>
          </a:lstStyle>
          <a:p>
            <a:r>
              <a:rPr kumimoji="0" lang="pt-BR" smtClean="0"/>
              <a:t>Clique no ícone para adicionar uma imagem</a:t>
            </a:r>
            <a:endParaRPr kumimoji="0" lang="en-US" dirty="0"/>
          </a:p>
        </p:txBody>
      </p:sp>
      <p:sp>
        <p:nvSpPr>
          <p:cNvPr id="10" name="Forma livre 9"/>
          <p:cNvSpPr>
            <a:spLocks/>
          </p:cNvSpPr>
          <p:nvPr/>
        </p:nvSpPr>
        <p:spPr bwMode="auto">
          <a:xfrm flipV="1">
            <a:off x="-9525" y="5816600"/>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11" name="Forma livre 10"/>
          <p:cNvSpPr>
            <a:spLocks/>
          </p:cNvSpPr>
          <p:nvPr/>
        </p:nvSpPr>
        <p:spPr bwMode="auto">
          <a:xfrm flipV="1">
            <a:off x="4381500" y="6219825"/>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e texto vertical">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kumimoji="0" lang="pt-BR" smtClean="0"/>
              <a:t>Clique para editar o estilo do título mestre</a:t>
            </a:r>
            <a:endParaRPr kumimoji="0" lang="en-US"/>
          </a:p>
        </p:txBody>
      </p:sp>
      <p:sp>
        <p:nvSpPr>
          <p:cNvPr id="3" name="Espaço Reservado para Texto Vertical 2"/>
          <p:cNvSpPr>
            <a:spLocks noGrp="1"/>
          </p:cNvSpPr>
          <p:nvPr>
            <p:ph type="body" orient="vert" idx="1"/>
          </p:nvPr>
        </p:nvSpPr>
        <p:spPr/>
        <p:txBody>
          <a:bodyPr vert="eaVert"/>
          <a:lstStyle/>
          <a:p>
            <a:pPr lvl="0" eaLnBrk="1" latinLnBrk="0" hangingPunct="1"/>
            <a:r>
              <a:rPr lang="pt-BR" smtClean="0"/>
              <a:t>Clique para editar os estilos do texto mestre</a:t>
            </a:r>
          </a:p>
          <a:p>
            <a:pPr lvl="1" eaLnBrk="1" latinLnBrk="0" hangingPunct="1"/>
            <a:r>
              <a:rPr lang="pt-BR" smtClean="0"/>
              <a:t>Segundo nível</a:t>
            </a:r>
          </a:p>
          <a:p>
            <a:pPr lvl="2" eaLnBrk="1" latinLnBrk="0" hangingPunct="1"/>
            <a:r>
              <a:rPr lang="pt-BR" smtClean="0"/>
              <a:t>Terceiro nível</a:t>
            </a:r>
          </a:p>
          <a:p>
            <a:pPr lvl="3" eaLnBrk="1" latinLnBrk="0" hangingPunct="1"/>
            <a:r>
              <a:rPr lang="pt-BR" smtClean="0"/>
              <a:t>Quarto nível</a:t>
            </a:r>
          </a:p>
          <a:p>
            <a:pPr lvl="4" eaLnBrk="1" latinLnBrk="0" hangingPunct="1"/>
            <a:r>
              <a:rPr lang="pt-BR" smtClean="0"/>
              <a:t>Quinto nível</a:t>
            </a:r>
            <a:endParaRPr kumimoji="0" lang="en-US"/>
          </a:p>
        </p:txBody>
      </p:sp>
      <p:sp>
        <p:nvSpPr>
          <p:cNvPr id="4" name="Espaço Reservado para Data 3"/>
          <p:cNvSpPr>
            <a:spLocks noGrp="1"/>
          </p:cNvSpPr>
          <p:nvPr>
            <p:ph type="dt" sz="half" idx="10"/>
          </p:nvPr>
        </p:nvSpPr>
        <p:spPr/>
        <p:txBody>
          <a:bodyPr/>
          <a:lstStyle/>
          <a:p>
            <a:fld id="{8F1B69E8-23E9-4C1F-AA2B-3C5BA6EDBEAE}" type="datetimeFigureOut">
              <a:rPr lang="en-US" smtClean="0"/>
              <a:pPr/>
              <a:t>3/15/2024</a:t>
            </a:fld>
            <a:endParaRPr lang="en-US"/>
          </a:p>
        </p:txBody>
      </p:sp>
      <p:sp>
        <p:nvSpPr>
          <p:cNvPr id="5" name="Espaço Reservado para Rodapé 4"/>
          <p:cNvSpPr>
            <a:spLocks noGrp="1"/>
          </p:cNvSpPr>
          <p:nvPr>
            <p:ph type="ftr" sz="quarter" idx="11"/>
          </p:nvPr>
        </p:nvSpPr>
        <p:spPr/>
        <p:txBody>
          <a:bodyPr/>
          <a:lstStyle/>
          <a:p>
            <a:endParaRPr lang="en-US"/>
          </a:p>
        </p:txBody>
      </p:sp>
      <p:sp>
        <p:nvSpPr>
          <p:cNvPr id="6" name="Espaço Reservado para Número de Slide 5"/>
          <p:cNvSpPr>
            <a:spLocks noGrp="1"/>
          </p:cNvSpPr>
          <p:nvPr>
            <p:ph type="sldNum" sz="quarter" idx="12"/>
          </p:nvPr>
        </p:nvSpPr>
        <p:spPr/>
        <p:txBody>
          <a:bodyPr/>
          <a:lstStyle/>
          <a:p>
            <a:fld id="{4382A7F7-08BF-4252-8141-63FB96055BBB}" type="slidenum">
              <a:rPr lang="en-US" smtClean="0"/>
              <a:pPr/>
              <a:t>‹nº›</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e texto verticais">
    <p:spTree>
      <p:nvGrpSpPr>
        <p:cNvPr id="1" name=""/>
        <p:cNvGrpSpPr/>
        <p:nvPr/>
      </p:nvGrpSpPr>
      <p:grpSpPr>
        <a:xfrm>
          <a:off x="0" y="0"/>
          <a:ext cx="0" cy="0"/>
          <a:chOff x="0" y="0"/>
          <a:chExt cx="0" cy="0"/>
        </a:xfrm>
      </p:grpSpPr>
      <p:sp>
        <p:nvSpPr>
          <p:cNvPr id="2" name="Título Vertical 1"/>
          <p:cNvSpPr>
            <a:spLocks noGrp="1"/>
          </p:cNvSpPr>
          <p:nvPr>
            <p:ph type="title" orient="vert"/>
          </p:nvPr>
        </p:nvSpPr>
        <p:spPr>
          <a:xfrm>
            <a:off x="6629400" y="914401"/>
            <a:ext cx="2057400" cy="5211763"/>
          </a:xfrm>
        </p:spPr>
        <p:txBody>
          <a:bodyPr vert="eaVert"/>
          <a:lstStyle/>
          <a:p>
            <a:r>
              <a:rPr kumimoji="0" lang="pt-BR" smtClean="0"/>
              <a:t>Clique para editar o estilo do título mestre</a:t>
            </a:r>
            <a:endParaRPr kumimoji="0" lang="en-US"/>
          </a:p>
        </p:txBody>
      </p:sp>
      <p:sp>
        <p:nvSpPr>
          <p:cNvPr id="3" name="Espaço Reservado para Texto Vertical 2"/>
          <p:cNvSpPr>
            <a:spLocks noGrp="1"/>
          </p:cNvSpPr>
          <p:nvPr>
            <p:ph type="body" orient="vert" idx="1"/>
          </p:nvPr>
        </p:nvSpPr>
        <p:spPr>
          <a:xfrm>
            <a:off x="457200" y="914401"/>
            <a:ext cx="6019800" cy="5211763"/>
          </a:xfrm>
        </p:spPr>
        <p:txBody>
          <a:bodyPr vert="eaVert"/>
          <a:lstStyle/>
          <a:p>
            <a:pPr lvl="0" eaLnBrk="1" latinLnBrk="0" hangingPunct="1"/>
            <a:r>
              <a:rPr lang="pt-BR" smtClean="0"/>
              <a:t>Clique para editar os estilos do texto mestre</a:t>
            </a:r>
          </a:p>
          <a:p>
            <a:pPr lvl="1" eaLnBrk="1" latinLnBrk="0" hangingPunct="1"/>
            <a:r>
              <a:rPr lang="pt-BR" smtClean="0"/>
              <a:t>Segundo nível</a:t>
            </a:r>
          </a:p>
          <a:p>
            <a:pPr lvl="2" eaLnBrk="1" latinLnBrk="0" hangingPunct="1"/>
            <a:r>
              <a:rPr lang="pt-BR" smtClean="0"/>
              <a:t>Terceiro nível</a:t>
            </a:r>
          </a:p>
          <a:p>
            <a:pPr lvl="3" eaLnBrk="1" latinLnBrk="0" hangingPunct="1"/>
            <a:r>
              <a:rPr lang="pt-BR" smtClean="0"/>
              <a:t>Quarto nível</a:t>
            </a:r>
          </a:p>
          <a:p>
            <a:pPr lvl="4" eaLnBrk="1" latinLnBrk="0" hangingPunct="1"/>
            <a:r>
              <a:rPr lang="pt-BR" smtClean="0"/>
              <a:t>Quinto nível</a:t>
            </a:r>
            <a:endParaRPr kumimoji="0" lang="en-US"/>
          </a:p>
        </p:txBody>
      </p:sp>
      <p:sp>
        <p:nvSpPr>
          <p:cNvPr id="4" name="Espaço Reservado para Data 3"/>
          <p:cNvSpPr>
            <a:spLocks noGrp="1"/>
          </p:cNvSpPr>
          <p:nvPr>
            <p:ph type="dt" sz="half" idx="10"/>
          </p:nvPr>
        </p:nvSpPr>
        <p:spPr/>
        <p:txBody>
          <a:bodyPr/>
          <a:lstStyle/>
          <a:p>
            <a:fld id="{8F1B69E8-23E9-4C1F-AA2B-3C5BA6EDBEAE}" type="datetimeFigureOut">
              <a:rPr lang="en-US" smtClean="0"/>
              <a:pPr/>
              <a:t>3/15/2024</a:t>
            </a:fld>
            <a:endParaRPr lang="en-US"/>
          </a:p>
        </p:txBody>
      </p:sp>
      <p:sp>
        <p:nvSpPr>
          <p:cNvPr id="5" name="Espaço Reservado para Rodapé 4"/>
          <p:cNvSpPr>
            <a:spLocks noGrp="1"/>
          </p:cNvSpPr>
          <p:nvPr>
            <p:ph type="ftr" sz="quarter" idx="11"/>
          </p:nvPr>
        </p:nvSpPr>
        <p:spPr/>
        <p:txBody>
          <a:bodyPr/>
          <a:lstStyle/>
          <a:p>
            <a:endParaRPr lang="en-US"/>
          </a:p>
        </p:txBody>
      </p:sp>
      <p:sp>
        <p:nvSpPr>
          <p:cNvPr id="6" name="Espaço Reservado para Número de Slide 5"/>
          <p:cNvSpPr>
            <a:spLocks noGrp="1"/>
          </p:cNvSpPr>
          <p:nvPr>
            <p:ph type="sldNum" sz="quarter" idx="12"/>
          </p:nvPr>
        </p:nvSpPr>
        <p:spPr/>
        <p:txBody>
          <a:bodyPr/>
          <a:lstStyle/>
          <a:p>
            <a:fld id="{4382A7F7-08BF-4252-8141-63FB96055BBB}" type="slidenum">
              <a:rPr lang="en-US" smtClean="0"/>
              <a:pPr/>
              <a:t>‹nº›</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sp>
        <p:nvSpPr>
          <p:cNvPr id="7" name="Forma livre 6"/>
          <p:cNvSpPr>
            <a:spLocks/>
          </p:cNvSpPr>
          <p:nvPr/>
        </p:nvSpPr>
        <p:spPr bwMode="auto">
          <a:xfrm>
            <a:off x="-9525" y="-7144"/>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8" name="Forma livre 7"/>
          <p:cNvSpPr>
            <a:spLocks/>
          </p:cNvSpPr>
          <p:nvPr/>
        </p:nvSpPr>
        <p:spPr bwMode="auto">
          <a:xfrm>
            <a:off x="4381500" y="-7144"/>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9" name="Espaço Reservado para Título 8"/>
          <p:cNvSpPr>
            <a:spLocks noGrp="1"/>
          </p:cNvSpPr>
          <p:nvPr>
            <p:ph type="title"/>
          </p:nvPr>
        </p:nvSpPr>
        <p:spPr>
          <a:xfrm>
            <a:off x="457200" y="704088"/>
            <a:ext cx="8229600" cy="1143000"/>
          </a:xfrm>
          <a:prstGeom prst="rect">
            <a:avLst/>
          </a:prstGeom>
        </p:spPr>
        <p:txBody>
          <a:bodyPr vert="horz" lIns="0" rIns="0" bIns="0" anchor="b">
            <a:normAutofit/>
          </a:bodyPr>
          <a:lstStyle/>
          <a:p>
            <a:r>
              <a:rPr kumimoji="0" lang="pt-BR" smtClean="0"/>
              <a:t>Clique para editar o estilo do título mestre</a:t>
            </a:r>
            <a:endParaRPr kumimoji="0" lang="en-US"/>
          </a:p>
        </p:txBody>
      </p:sp>
      <p:sp>
        <p:nvSpPr>
          <p:cNvPr id="30" name="Espaço Reservado para Texto 29"/>
          <p:cNvSpPr>
            <a:spLocks noGrp="1"/>
          </p:cNvSpPr>
          <p:nvPr>
            <p:ph type="body" idx="1"/>
          </p:nvPr>
        </p:nvSpPr>
        <p:spPr>
          <a:xfrm>
            <a:off x="457200" y="1935480"/>
            <a:ext cx="8229600" cy="4389120"/>
          </a:xfrm>
          <a:prstGeom prst="rect">
            <a:avLst/>
          </a:prstGeom>
        </p:spPr>
        <p:txBody>
          <a:bodyPr vert="horz">
            <a:normAutofit/>
          </a:bodyPr>
          <a:lstStyle/>
          <a:p>
            <a:pPr lvl="0" eaLnBrk="1" latinLnBrk="0" hangingPunct="1"/>
            <a:r>
              <a:rPr kumimoji="0" lang="pt-BR" smtClean="0"/>
              <a:t>Clique para editar os estilos do texto mestre</a:t>
            </a:r>
          </a:p>
          <a:p>
            <a:pPr lvl="1" eaLnBrk="1" latinLnBrk="0" hangingPunct="1"/>
            <a:r>
              <a:rPr kumimoji="0" lang="pt-BR" smtClean="0"/>
              <a:t>Segundo nível</a:t>
            </a:r>
          </a:p>
          <a:p>
            <a:pPr lvl="2" eaLnBrk="1" latinLnBrk="0" hangingPunct="1"/>
            <a:r>
              <a:rPr kumimoji="0" lang="pt-BR" smtClean="0"/>
              <a:t>Terceiro nível</a:t>
            </a:r>
          </a:p>
          <a:p>
            <a:pPr lvl="3" eaLnBrk="1" latinLnBrk="0" hangingPunct="1"/>
            <a:r>
              <a:rPr kumimoji="0" lang="pt-BR" smtClean="0"/>
              <a:t>Quarto nível</a:t>
            </a:r>
          </a:p>
          <a:p>
            <a:pPr lvl="4" eaLnBrk="1" latinLnBrk="0" hangingPunct="1"/>
            <a:r>
              <a:rPr kumimoji="0" lang="pt-BR" smtClean="0"/>
              <a:t>Quinto nível</a:t>
            </a:r>
            <a:endParaRPr kumimoji="0" lang="en-US"/>
          </a:p>
        </p:txBody>
      </p:sp>
      <p:sp>
        <p:nvSpPr>
          <p:cNvPr id="10" name="Espaço Reservado para Data 9"/>
          <p:cNvSpPr>
            <a:spLocks noGrp="1"/>
          </p:cNvSpPr>
          <p:nvPr>
            <p:ph type="dt" sz="half" idx="2"/>
          </p:nvPr>
        </p:nvSpPr>
        <p:spPr>
          <a:xfrm>
            <a:off x="457200" y="6356350"/>
            <a:ext cx="21336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fld id="{8F1B69E8-23E9-4C1F-AA2B-3C5BA6EDBEAE}" type="datetimeFigureOut">
              <a:rPr lang="en-US" smtClean="0"/>
              <a:pPr/>
              <a:t>3/15/2024</a:t>
            </a:fld>
            <a:endParaRPr lang="en-US"/>
          </a:p>
        </p:txBody>
      </p:sp>
      <p:sp>
        <p:nvSpPr>
          <p:cNvPr id="22" name="Espaço Reservado para Rodapé 21"/>
          <p:cNvSpPr>
            <a:spLocks noGrp="1"/>
          </p:cNvSpPr>
          <p:nvPr>
            <p:ph type="ftr" sz="quarter" idx="3"/>
          </p:nvPr>
        </p:nvSpPr>
        <p:spPr>
          <a:xfrm>
            <a:off x="2667000" y="6356350"/>
            <a:ext cx="33528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endParaRPr lang="en-US"/>
          </a:p>
        </p:txBody>
      </p:sp>
      <p:sp>
        <p:nvSpPr>
          <p:cNvPr id="18" name="Espaço Reservado para Número de Slide 17"/>
          <p:cNvSpPr>
            <a:spLocks noGrp="1"/>
          </p:cNvSpPr>
          <p:nvPr>
            <p:ph type="sldNum" sz="quarter" idx="4"/>
          </p:nvPr>
        </p:nvSpPr>
        <p:spPr>
          <a:xfrm>
            <a:off x="7924800" y="6356350"/>
            <a:ext cx="762000" cy="365125"/>
          </a:xfrm>
          <a:prstGeom prst="rect">
            <a:avLst/>
          </a:prstGeom>
        </p:spPr>
        <p:txBody>
          <a:bodyPr vert="horz" lIns="0" tIns="0" rIns="0" bIns="0" anchor="b"/>
          <a:lstStyle>
            <a:lvl1pPr algn="r" eaLnBrk="1" latinLnBrk="0" hangingPunct="1">
              <a:defRPr kumimoji="0" sz="1200">
                <a:solidFill>
                  <a:schemeClr val="tx2">
                    <a:shade val="90000"/>
                  </a:schemeClr>
                </a:solidFill>
              </a:defRPr>
            </a:lvl1pPr>
          </a:lstStyle>
          <a:p>
            <a:fld id="{4382A7F7-08BF-4252-8141-63FB96055BBB}" type="slidenum">
              <a:rPr lang="en-US" smtClean="0"/>
              <a:pPr/>
              <a:t>‹nº›</a:t>
            </a:fld>
            <a:endParaRPr lang="en-US"/>
          </a:p>
        </p:txBody>
      </p:sp>
      <p:grpSp>
        <p:nvGrpSpPr>
          <p:cNvPr id="2" name="Grupo 1"/>
          <p:cNvGrpSpPr/>
          <p:nvPr/>
        </p:nvGrpSpPr>
        <p:grpSpPr>
          <a:xfrm>
            <a:off x="-19017" y="202408"/>
            <a:ext cx="9180548" cy="649224"/>
            <a:chOff x="-19045" y="216550"/>
            <a:chExt cx="9180548" cy="649224"/>
          </a:xfrm>
        </p:grpSpPr>
        <p:sp>
          <p:nvSpPr>
            <p:cNvPr id="12" name="Forma livre 11"/>
            <p:cNvSpPr>
              <a:spLocks/>
            </p:cNvSpPr>
            <p:nvPr/>
          </p:nvSpPr>
          <p:spPr bwMode="auto">
            <a:xfrm rot="21435692">
              <a:off x="-19045" y="216550"/>
              <a:ext cx="9163050" cy="649224"/>
            </a:xfrm>
            <a:custGeom>
              <a:avLst>
                <a:gd name="A1" fmla="val 0"/>
                <a:gd name="A2" fmla="val 0"/>
                <a:gd name="A3" fmla="val 0"/>
                <a:gd name="A4" fmla="val 0"/>
                <a:gd name="A5" fmla="val 0"/>
                <a:gd name="A6" fmla="val 0"/>
                <a:gd name="A7" fmla="val 0"/>
                <a:gd name="A8" fmla="val 0"/>
              </a:avLst>
              <a:gdLst/>
              <a:ahLst/>
              <a:cxnLst>
                <a:cxn ang="0">
                  <a:pos x="0" y="966"/>
                </a:cxn>
                <a:cxn ang="0">
                  <a:pos x="1608" y="282"/>
                </a:cxn>
                <a:cxn ang="0">
                  <a:pos x="4110" y="1008"/>
                </a:cxn>
                <a:cxn ang="0">
                  <a:pos x="5772" y="0"/>
                </a:cxn>
              </a:cxnLst>
              <a:rect l="0" t="0" r="0" b="0"/>
              <a:pathLst>
                <a:path w="5772" h="1055">
                  <a:moveTo>
                    <a:pt x="0" y="966"/>
                  </a:moveTo>
                  <a:cubicBezTo>
                    <a:pt x="282" y="738"/>
                    <a:pt x="923" y="275"/>
                    <a:pt x="1608" y="282"/>
                  </a:cubicBezTo>
                  <a:cubicBezTo>
                    <a:pt x="2293" y="289"/>
                    <a:pt x="3416" y="1055"/>
                    <a:pt x="4110" y="1008"/>
                  </a:cubicBezTo>
                  <a:cubicBezTo>
                    <a:pt x="4804" y="961"/>
                    <a:pt x="5426" y="210"/>
                    <a:pt x="5772" y="0"/>
                  </a:cubicBezTo>
                </a:path>
              </a:pathLst>
            </a:custGeom>
            <a:noFill/>
            <a:ln w="10795" cap="flat" cmpd="sng" algn="ctr">
              <a:gradFill>
                <a:gsLst>
                  <a:gs pos="74000">
                    <a:schemeClr val="accent3">
                      <a:shade val="75000"/>
                    </a:schemeClr>
                  </a:gs>
                  <a:gs pos="86000">
                    <a:schemeClr val="tx1">
                      <a:alpha val="29000"/>
                    </a:schemeClr>
                  </a:gs>
                  <a:gs pos="16000">
                    <a:schemeClr val="accent2">
                      <a:shade val="75000"/>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3" name="Forma livre 12"/>
            <p:cNvSpPr>
              <a:spLocks/>
            </p:cNvSpPr>
            <p:nvPr/>
          </p:nvSpPr>
          <p:spPr bwMode="auto">
            <a:xfrm rot="21435692">
              <a:off x="-14309" y="290003"/>
              <a:ext cx="9175812" cy="530352"/>
            </a:xfrm>
            <a:custGeom>
              <a:avLst>
                <a:gd name="A1" fmla="val 0"/>
                <a:gd name="A2" fmla="val 0"/>
                <a:gd name="A3" fmla="val 0"/>
                <a:gd name="A4" fmla="val 0"/>
                <a:gd name="A5" fmla="val 0"/>
                <a:gd name="A6" fmla="val 0"/>
                <a:gd name="A7" fmla="val 0"/>
                <a:gd name="A8" fmla="val 0"/>
              </a:avLst>
              <a:gdLst/>
              <a:ahLst/>
              <a:cxnLst>
                <a:cxn ang="0">
                  <a:pos x="0" y="732"/>
                </a:cxn>
                <a:cxn ang="0">
                  <a:pos x="1638" y="228"/>
                </a:cxn>
                <a:cxn ang="0">
                  <a:pos x="4122" y="816"/>
                </a:cxn>
                <a:cxn ang="0">
                  <a:pos x="5766" y="0"/>
                </a:cxn>
              </a:cxnLst>
              <a:rect l="0" t="0" r="0" b="0"/>
              <a:pathLst>
                <a:path w="5766" h="854">
                  <a:moveTo>
                    <a:pt x="0" y="732"/>
                  </a:moveTo>
                  <a:cubicBezTo>
                    <a:pt x="273" y="647"/>
                    <a:pt x="951" y="214"/>
                    <a:pt x="1638" y="228"/>
                  </a:cubicBezTo>
                  <a:cubicBezTo>
                    <a:pt x="2325" y="242"/>
                    <a:pt x="3434" y="854"/>
                    <a:pt x="4122" y="816"/>
                  </a:cubicBezTo>
                  <a:cubicBezTo>
                    <a:pt x="4810" y="778"/>
                    <a:pt x="5424" y="170"/>
                    <a:pt x="5766" y="0"/>
                  </a:cubicBezTo>
                </a:path>
              </a:pathLst>
            </a:custGeom>
            <a:noFill/>
            <a:ln w="9525" cap="flat" cmpd="sng" algn="ctr">
              <a:gradFill>
                <a:gsLst>
                  <a:gs pos="74000">
                    <a:schemeClr val="accent4"/>
                  </a:gs>
                  <a:gs pos="44000">
                    <a:schemeClr val="accent1"/>
                  </a:gs>
                  <a:gs pos="33000">
                    <a:schemeClr val="accent2">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a:p>
          </p:txBody>
        </p:sp>
      </p:grpSp>
    </p:spTree>
  </p:cSld>
  <p:clrMap bg1="lt1" tx1="dk1" bg2="lt2" tx2="dk2" accent1="accent1" accent2="accent2" accent3="accent3" accent4="accent4" accent5="accent5" accent6="accent6" hlink="hlink" folHlink="folHlink"/>
  <p:sldLayoutIdLst>
    <p:sldLayoutId id="2147483916" r:id="rId1"/>
    <p:sldLayoutId id="2147483917" r:id="rId2"/>
    <p:sldLayoutId id="2147483918" r:id="rId3"/>
    <p:sldLayoutId id="2147483919" r:id="rId4"/>
    <p:sldLayoutId id="2147483920" r:id="rId5"/>
    <p:sldLayoutId id="2147483921" r:id="rId6"/>
    <p:sldLayoutId id="2147483922" r:id="rId7"/>
    <p:sldLayoutId id="2147483923" r:id="rId8"/>
    <p:sldLayoutId id="2147483924" r:id="rId9"/>
    <p:sldLayoutId id="2147483925" r:id="rId10"/>
    <p:sldLayoutId id="2147483926" r:id="rId11"/>
  </p:sldLayoutIdLst>
  <p:txStyles>
    <p:titleStyle>
      <a:lvl1pPr algn="l" rtl="0" eaLnBrk="1" latinLnBrk="0" hangingPunct="1">
        <a:spcBef>
          <a:spcPct val="0"/>
        </a:spcBef>
        <a:buNone/>
        <a:defRPr kumimoji="0" sz="5000" b="0" kern="1200">
          <a:ln>
            <a:noFill/>
          </a:ln>
          <a:solidFill>
            <a:schemeClr val="tx2"/>
          </a:solidFill>
          <a:effectLst/>
          <a:latin typeface="+mj-lt"/>
          <a:ea typeface="+mj-ea"/>
          <a:cs typeface="+mj-cs"/>
        </a:defRPr>
      </a:lvl1pPr>
    </p:titleStyle>
    <p:bodyStyle>
      <a:lvl1pPr marL="274320" indent="-274320" algn="l" rtl="0" eaLnBrk="1" latinLnBrk="0" hangingPunct="1">
        <a:spcBef>
          <a:spcPct val="20000"/>
        </a:spcBef>
        <a:buClr>
          <a:schemeClr val="accent3"/>
        </a:buClr>
        <a:buSzPct val="95000"/>
        <a:buFont typeface="Wingdings 2"/>
        <a:buChar char=""/>
        <a:defRPr kumimoji="0" sz="2600" kern="1200">
          <a:solidFill>
            <a:schemeClr val="tx1"/>
          </a:solidFill>
          <a:latin typeface="+mn-lt"/>
          <a:ea typeface="+mn-ea"/>
          <a:cs typeface="+mn-cs"/>
        </a:defRPr>
      </a:lvl1pPr>
      <a:lvl2pPr marL="640080" indent="-246888" algn="l" rtl="0" eaLnBrk="1" latinLnBrk="0" hangingPunct="1">
        <a:spcBef>
          <a:spcPct val="20000"/>
        </a:spcBef>
        <a:buClr>
          <a:schemeClr val="accent1"/>
        </a:buClr>
        <a:buSzPct val="85000"/>
        <a:buFont typeface="Wingdings 2"/>
        <a:buChar char=""/>
        <a:defRPr kumimoji="0" sz="2400" kern="1200">
          <a:solidFill>
            <a:schemeClr val="tx1"/>
          </a:solidFill>
          <a:latin typeface="+mn-lt"/>
          <a:ea typeface="+mn-ea"/>
          <a:cs typeface="+mn-cs"/>
        </a:defRPr>
      </a:lvl2pPr>
      <a:lvl3pPr marL="914400" indent="-246888" algn="l" rtl="0" eaLnBrk="1" latinLnBrk="0" hangingPunct="1">
        <a:spcBef>
          <a:spcPct val="20000"/>
        </a:spcBef>
        <a:buClr>
          <a:schemeClr val="accent2"/>
        </a:buClr>
        <a:buSzPct val="70000"/>
        <a:buFont typeface="Wingdings 2"/>
        <a:buChar char=""/>
        <a:defRPr kumimoji="0" sz="2100" kern="1200">
          <a:solidFill>
            <a:schemeClr val="tx1"/>
          </a:solidFill>
          <a:latin typeface="+mn-lt"/>
          <a:ea typeface="+mn-ea"/>
          <a:cs typeface="+mn-cs"/>
        </a:defRPr>
      </a:lvl3pPr>
      <a:lvl4pPr marL="1188720" indent="-210312" algn="l" rtl="0" eaLnBrk="1" latinLnBrk="0" hangingPunct="1">
        <a:spcBef>
          <a:spcPct val="20000"/>
        </a:spcBef>
        <a:buClr>
          <a:schemeClr val="accent3"/>
        </a:buClr>
        <a:buSzPct val="65000"/>
        <a:buFont typeface="Wingdings 2"/>
        <a:buChar char=""/>
        <a:defRPr kumimoji="0" sz="2000" kern="1200">
          <a:solidFill>
            <a:schemeClr val="tx1"/>
          </a:solidFill>
          <a:latin typeface="+mn-lt"/>
          <a:ea typeface="+mn-ea"/>
          <a:cs typeface="+mn-cs"/>
        </a:defRPr>
      </a:lvl4pPr>
      <a:lvl5pPr marL="1463040" indent="-210312" algn="l" rtl="0" eaLnBrk="1" latinLnBrk="0" hangingPunct="1">
        <a:spcBef>
          <a:spcPct val="20000"/>
        </a:spcBef>
        <a:buClr>
          <a:schemeClr val="accent4"/>
        </a:buClr>
        <a:buSzPct val="65000"/>
        <a:buFont typeface="Wingdings 2"/>
        <a:buChar char=""/>
        <a:defRPr kumimoji="0" sz="2000" kern="1200">
          <a:solidFill>
            <a:schemeClr val="tx1"/>
          </a:solidFill>
          <a:latin typeface="+mn-lt"/>
          <a:ea typeface="+mn-ea"/>
          <a:cs typeface="+mn-cs"/>
        </a:defRPr>
      </a:lvl5pPr>
      <a:lvl6pPr marL="1737360" indent="-210312" algn="l" rtl="0" eaLnBrk="1" latinLnBrk="0" hangingPunct="1">
        <a:spcBef>
          <a:spcPct val="20000"/>
        </a:spcBef>
        <a:buClr>
          <a:schemeClr val="accent5"/>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6"/>
        </a:buClr>
        <a:buSzPct val="80000"/>
        <a:buFont typeface="Wingdings 2"/>
        <a:buChar char=""/>
        <a:defRPr kumimoji="0" sz="1600" kern="1200" baseline="0">
          <a:solidFill>
            <a:schemeClr val="tx1"/>
          </a:solidFill>
          <a:latin typeface="+mn-lt"/>
          <a:ea typeface="+mn-ea"/>
          <a:cs typeface="+mn-cs"/>
        </a:defRPr>
      </a:lvl7pPr>
      <a:lvl8pPr marL="2194560" indent="-182880" algn="l" rtl="0" eaLnBrk="1" latinLnBrk="0" hangingPunct="1">
        <a:spcBef>
          <a:spcPct val="20000"/>
        </a:spcBef>
        <a:buClr>
          <a:schemeClr val="tx2"/>
        </a:buClr>
        <a:buChar char="•"/>
        <a:defRPr kumimoji="0" sz="1600" kern="1200">
          <a:solidFill>
            <a:schemeClr val="tx1"/>
          </a:solidFill>
          <a:latin typeface="+mn-lt"/>
          <a:ea typeface="+mn-ea"/>
          <a:cs typeface="+mn-cs"/>
        </a:defRPr>
      </a:lvl8pPr>
      <a:lvl9pPr marL="2468880" indent="-182880" algn="l" rtl="0" eaLnBrk="1" latinLnBrk="0" hangingPunct="1">
        <a:spcBef>
          <a:spcPct val="20000"/>
        </a:spcBef>
        <a:buClr>
          <a:schemeClr val="tx2"/>
        </a:buClr>
        <a:buFontTx/>
        <a:buChar char="•"/>
        <a:defRPr kumimoji="0" sz="14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5.emf"/><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7.emf"/><Relationship Id="rId2" Type="http://schemas.openxmlformats.org/officeDocument/2006/relationships/image" Target="../media/image6.emf"/><Relationship Id="rId1" Type="http://schemas.openxmlformats.org/officeDocument/2006/relationships/slideLayout" Target="../slideLayouts/slideLayout2.xml"/><Relationship Id="rId5" Type="http://schemas.openxmlformats.org/officeDocument/2006/relationships/image" Target="../media/image8.emf"/><Relationship Id="rId4" Type="http://schemas.openxmlformats.org/officeDocument/2006/relationships/chart" Target="../charts/chart1.xml"/></Relationships>
</file>

<file path=ppt/slides/_rels/slide9.xml.rels><?xml version="1.0" encoding="UTF-8" standalone="yes"?>
<Relationships xmlns="http://schemas.openxmlformats.org/package/2006/relationships"><Relationship Id="rId2" Type="http://schemas.openxmlformats.org/officeDocument/2006/relationships/image" Target="../media/image9.emf"/><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4647240" y="1639792"/>
            <a:ext cx="3615397" cy="3058193"/>
          </a:xfrm>
        </p:spPr>
        <p:txBody>
          <a:bodyPr>
            <a:noAutofit/>
          </a:bodyPr>
          <a:lstStyle/>
          <a:p>
            <a:pPr algn="ctr"/>
            <a:r>
              <a:rPr lang="en-US" sz="4000" dirty="0" smtClean="0"/>
              <a:t>Apresentação </a:t>
            </a:r>
            <a:br>
              <a:rPr lang="en-US" sz="4000" dirty="0" smtClean="0"/>
            </a:br>
            <a:r>
              <a:rPr lang="en-US" sz="4000" dirty="0" smtClean="0"/>
              <a:t>dos </a:t>
            </a:r>
            <a:br>
              <a:rPr lang="en-US" sz="4000" dirty="0" smtClean="0"/>
            </a:br>
            <a:r>
              <a:rPr lang="en-US" sz="4000" dirty="0" smtClean="0"/>
              <a:t>Relatórios</a:t>
            </a:r>
            <a:br>
              <a:rPr lang="en-US" sz="4000" dirty="0" smtClean="0"/>
            </a:br>
            <a:r>
              <a:rPr lang="en-US" sz="4000" dirty="0" smtClean="0"/>
              <a:t/>
            </a:r>
            <a:br>
              <a:rPr lang="en-US" sz="4000" dirty="0" smtClean="0"/>
            </a:br>
            <a:r>
              <a:rPr lang="en-US" sz="4000" dirty="0" smtClean="0"/>
              <a:t> </a:t>
            </a:r>
            <a:r>
              <a:rPr lang="en-US" sz="4000" i="1" dirty="0" smtClean="0"/>
              <a:t>Exercício 2023</a:t>
            </a:r>
            <a:endParaRPr lang="en-US" sz="4000" b="1" dirty="0"/>
          </a:p>
        </p:txBody>
      </p:sp>
      <p:pic>
        <p:nvPicPr>
          <p:cNvPr id="3" name="Imagem 2"/>
          <p:cNvPicPr>
            <a:picLocks noChangeAspect="1"/>
          </p:cNvPicPr>
          <p:nvPr/>
        </p:nvPicPr>
        <p:blipFill>
          <a:blip r:embed="rId2" cstate="email">
            <a:extLst>
              <a:ext uri="{28A0092B-C50C-407E-A947-70E740481C1C}">
                <a14:useLocalDpi xmlns:a14="http://schemas.microsoft.com/office/drawing/2010/main" xmlns="" val="0"/>
              </a:ext>
            </a:extLst>
          </a:blip>
          <a:stretch>
            <a:fillRect/>
          </a:stretch>
        </p:blipFill>
        <p:spPr>
          <a:xfrm>
            <a:off x="392037" y="1639792"/>
            <a:ext cx="4756736" cy="3558656"/>
          </a:xfrm>
          <a:prstGeom prst="rect">
            <a:avLst/>
          </a:prstGeom>
        </p:spPr>
      </p:pic>
    </p:spTree>
    <p:extLst>
      <p:ext uri="{BB962C8B-B14F-4D97-AF65-F5344CB8AC3E}">
        <p14:creationId xmlns:p14="http://schemas.microsoft.com/office/powerpoint/2010/main" xmlns="" val="2319966177"/>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1"/>
          <p:cNvSpPr>
            <a:spLocks noGrp="1"/>
          </p:cNvSpPr>
          <p:nvPr>
            <p:ph type="title"/>
          </p:nvPr>
        </p:nvSpPr>
        <p:spPr>
          <a:xfrm>
            <a:off x="862157" y="581890"/>
            <a:ext cx="7505989" cy="561109"/>
          </a:xfrm>
        </p:spPr>
        <p:txBody>
          <a:bodyPr>
            <a:normAutofit/>
          </a:bodyPr>
          <a:lstStyle/>
          <a:p>
            <a:r>
              <a:rPr lang="en-US" sz="3200" dirty="0" err="1"/>
              <a:t>Demonstrativo</a:t>
            </a:r>
            <a:r>
              <a:rPr lang="en-US" sz="3200" dirty="0"/>
              <a:t> </a:t>
            </a:r>
            <a:r>
              <a:rPr lang="en-US" sz="3200" dirty="0" smtClean="0"/>
              <a:t> </a:t>
            </a:r>
            <a:r>
              <a:rPr lang="en-US" sz="3200" dirty="0" err="1" smtClean="0"/>
              <a:t>Área</a:t>
            </a:r>
            <a:r>
              <a:rPr lang="en-US" sz="3200" dirty="0" smtClean="0"/>
              <a:t> de </a:t>
            </a:r>
            <a:r>
              <a:rPr lang="en-US" sz="3200" dirty="0" err="1" smtClean="0"/>
              <a:t>Assistência</a:t>
            </a:r>
            <a:r>
              <a:rPr lang="en-US" sz="3200" dirty="0" smtClean="0"/>
              <a:t> </a:t>
            </a:r>
            <a:r>
              <a:rPr lang="en-US" sz="3200" dirty="0" err="1" smtClean="0"/>
              <a:t>Espiritual</a:t>
            </a:r>
            <a:endParaRPr lang="en-US" sz="3200" dirty="0"/>
          </a:p>
        </p:txBody>
      </p:sp>
      <p:sp>
        <p:nvSpPr>
          <p:cNvPr id="55305" name="AutoShape 9" descr="blob:https://web.whatsapp.com/4b88866a-cc0c-4de7-9aef-3a53fe1a1653"/>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pt-BR"/>
          </a:p>
        </p:txBody>
      </p:sp>
      <p:sp>
        <p:nvSpPr>
          <p:cNvPr id="55307" name="AutoShape 11" descr="blob:https://web.whatsapp.com/4b88866a-cc0c-4de7-9aef-3a53fe1a1653"/>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pt-BR"/>
          </a:p>
        </p:txBody>
      </p:sp>
      <p:sp>
        <p:nvSpPr>
          <p:cNvPr id="55309" name="AutoShape 13" descr="blob:https://web.whatsapp.com/4b88866a-cc0c-4de7-9aef-3a53fe1a1653"/>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pt-BR"/>
          </a:p>
        </p:txBody>
      </p:sp>
      <p:sp>
        <p:nvSpPr>
          <p:cNvPr id="55311" name="AutoShape 15" descr="blob:https://web.whatsapp.com/4b88866a-cc0c-4de7-9aef-3a53fe1a1653"/>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pt-BR"/>
          </a:p>
        </p:txBody>
      </p:sp>
      <p:sp>
        <p:nvSpPr>
          <p:cNvPr id="55314" name="AutoShape 18" descr="blob:https://web.whatsapp.com/4b88866a-cc0c-4de7-9aef-3a53fe1a1653"/>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pt-BR"/>
          </a:p>
        </p:txBody>
      </p:sp>
      <p:sp>
        <p:nvSpPr>
          <p:cNvPr id="55316" name="AutoShape 20" descr="blob:https://web.whatsapp.com/4b88866a-cc0c-4de7-9aef-3a53fe1a1653"/>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pt-BR"/>
          </a:p>
        </p:txBody>
      </p:sp>
      <p:sp>
        <p:nvSpPr>
          <p:cNvPr id="55318" name="AutoShape 22" descr="blob:https://web.whatsapp.com/4b88866a-cc0c-4de7-9aef-3a53fe1a1653"/>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pt-BR"/>
          </a:p>
        </p:txBody>
      </p:sp>
      <p:pic>
        <p:nvPicPr>
          <p:cNvPr id="10" name="Picture 2"/>
          <p:cNvPicPr>
            <a:picLocks noGrp="1" noChangeAspect="1" noChangeArrowheads="1"/>
          </p:cNvPicPr>
          <p:nvPr>
            <p:ph idx="1"/>
          </p:nvPr>
        </p:nvPicPr>
        <p:blipFill>
          <a:blip r:embed="rId2" cstate="print"/>
          <a:srcRect/>
          <a:stretch>
            <a:fillRect/>
          </a:stretch>
        </p:blipFill>
        <p:spPr bwMode="auto">
          <a:xfrm>
            <a:off x="155575" y="1156855"/>
            <a:ext cx="8752898" cy="5534891"/>
          </a:xfrm>
          <a:prstGeom prst="rect">
            <a:avLst/>
          </a:prstGeom>
          <a:noFill/>
          <a:ln w="9525">
            <a:noFill/>
            <a:miter lim="800000"/>
            <a:headEnd/>
            <a:tailEnd/>
          </a:ln>
        </p:spPr>
      </p:pic>
    </p:spTree>
    <p:extLst>
      <p:ext uri="{BB962C8B-B14F-4D97-AF65-F5344CB8AC3E}">
        <p14:creationId xmlns:p14="http://schemas.microsoft.com/office/powerpoint/2010/main" xmlns="" val="351666797"/>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tângulo 1"/>
          <p:cNvSpPr/>
          <p:nvPr/>
        </p:nvSpPr>
        <p:spPr>
          <a:xfrm>
            <a:off x="971600" y="714762"/>
            <a:ext cx="7992888" cy="553998"/>
          </a:xfrm>
          <a:prstGeom prst="rect">
            <a:avLst/>
          </a:prstGeom>
        </p:spPr>
        <p:txBody>
          <a:bodyPr wrap="square">
            <a:spAutoFit/>
          </a:bodyPr>
          <a:lstStyle/>
          <a:p>
            <a:r>
              <a:rPr lang="en-US" sz="3000" dirty="0" err="1" smtClean="0">
                <a:solidFill>
                  <a:schemeClr val="tx2"/>
                </a:solidFill>
                <a:latin typeface="+mj-lt"/>
              </a:rPr>
              <a:t>Demonstrativo</a:t>
            </a:r>
            <a:r>
              <a:rPr lang="en-US" sz="3000" dirty="0" smtClean="0">
                <a:solidFill>
                  <a:schemeClr val="tx2"/>
                </a:solidFill>
                <a:latin typeface="+mj-lt"/>
              </a:rPr>
              <a:t>  </a:t>
            </a:r>
            <a:r>
              <a:rPr lang="en-US" sz="3000" dirty="0" err="1" smtClean="0">
                <a:solidFill>
                  <a:schemeClr val="tx2"/>
                </a:solidFill>
                <a:latin typeface="+mj-lt"/>
              </a:rPr>
              <a:t>Área</a:t>
            </a:r>
            <a:r>
              <a:rPr lang="en-US" sz="3000" dirty="0" smtClean="0">
                <a:solidFill>
                  <a:schemeClr val="tx2"/>
                </a:solidFill>
                <a:latin typeface="+mj-lt"/>
              </a:rPr>
              <a:t> de </a:t>
            </a:r>
            <a:r>
              <a:rPr lang="en-US" sz="3000" dirty="0" err="1" smtClean="0">
                <a:solidFill>
                  <a:schemeClr val="tx2"/>
                </a:solidFill>
                <a:latin typeface="+mj-lt"/>
              </a:rPr>
              <a:t>Assistência</a:t>
            </a:r>
            <a:r>
              <a:rPr lang="en-US" sz="3000" dirty="0" smtClean="0">
                <a:solidFill>
                  <a:schemeClr val="tx2"/>
                </a:solidFill>
                <a:latin typeface="+mj-lt"/>
              </a:rPr>
              <a:t> </a:t>
            </a:r>
            <a:r>
              <a:rPr lang="en-US" sz="3000" dirty="0" err="1" smtClean="0">
                <a:solidFill>
                  <a:schemeClr val="tx2"/>
                </a:solidFill>
                <a:latin typeface="+mj-lt"/>
              </a:rPr>
              <a:t>Espiritual</a:t>
            </a:r>
            <a:endParaRPr lang="pt-BR" sz="3000" dirty="0">
              <a:solidFill>
                <a:schemeClr val="tx2"/>
              </a:solidFill>
              <a:latin typeface="+mj-lt"/>
            </a:endParaRPr>
          </a:p>
        </p:txBody>
      </p:sp>
      <p:graphicFrame>
        <p:nvGraphicFramePr>
          <p:cNvPr id="3" name="Tabela 2"/>
          <p:cNvGraphicFramePr>
            <a:graphicFrameLocks noGrp="1"/>
          </p:cNvGraphicFramePr>
          <p:nvPr/>
        </p:nvGraphicFramePr>
        <p:xfrm>
          <a:off x="306760" y="1268760"/>
          <a:ext cx="8333826" cy="2117901"/>
        </p:xfrm>
        <a:graphic>
          <a:graphicData uri="http://schemas.openxmlformats.org/drawingml/2006/table">
            <a:tbl>
              <a:tblPr/>
              <a:tblGrid>
                <a:gridCol w="2736304"/>
                <a:gridCol w="108577"/>
                <a:gridCol w="451834"/>
                <a:gridCol w="451834"/>
                <a:gridCol w="451834"/>
                <a:gridCol w="451834"/>
                <a:gridCol w="451834"/>
                <a:gridCol w="359794"/>
                <a:gridCol w="568976"/>
                <a:gridCol w="568976"/>
                <a:gridCol w="568976"/>
                <a:gridCol w="568976"/>
                <a:gridCol w="594077"/>
              </a:tblGrid>
              <a:tr h="494071">
                <a:tc>
                  <a:txBody>
                    <a:bodyPr/>
                    <a:lstStyle/>
                    <a:p>
                      <a:pPr algn="l" fontAlgn="b"/>
                      <a:r>
                        <a:rPr lang="pt-BR" sz="700" b="0" i="0" u="none" strike="noStrike" dirty="0">
                          <a:solidFill>
                            <a:srgbClr val="000000"/>
                          </a:solidFill>
                          <a:latin typeface="Calibri"/>
                        </a:rPr>
                        <a:t> </a:t>
                      </a: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solidFill>
                      <a:srgbClr val="D8D8D8"/>
                    </a:solidFill>
                  </a:tcPr>
                </a:tc>
                <a:tc gridSpan="11">
                  <a:txBody>
                    <a:bodyPr/>
                    <a:lstStyle/>
                    <a:p>
                      <a:pPr algn="ctr" fontAlgn="ctr"/>
                      <a:r>
                        <a:rPr lang="pt-BR" sz="1100" b="1" i="0" u="none" strike="noStrike" dirty="0">
                          <a:solidFill>
                            <a:srgbClr val="000000"/>
                          </a:solidFill>
                          <a:latin typeface="Calibri"/>
                        </a:rPr>
                        <a:t>NÚCLEO ESPÍRITA CORAÇÃO DE JESUS                                                                                                              ÁREA DE ASSISTÊNCIA ESPIRITUAL</a:t>
                      </a:r>
                    </a:p>
                  </a:txBody>
                  <a:tcPr marL="0" marR="0" marT="0" marB="0" anchor="ctr">
                    <a:lnL w="1270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8D8D8"/>
                    </a:solidFill>
                  </a:tcPr>
                </a:tc>
                <a:tc hMerge="1">
                  <a:txBody>
                    <a:bodyPr/>
                    <a:lstStyle/>
                    <a:p>
                      <a:pPr algn="ctr" fontAlgn="ctr"/>
                      <a:endParaRPr lang="pt-BR" sz="1000" b="1" i="0" u="none" strike="noStrike">
                        <a:solidFill>
                          <a:srgbClr val="000000"/>
                        </a:solidFill>
                        <a:latin typeface="Calibri"/>
                      </a:endParaRPr>
                    </a:p>
                  </a:txBody>
                  <a:tcPr marL="0" marR="0" marT="0" marB="0" anchor="ctr">
                    <a:lnL w="1270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8D8D8"/>
                    </a:solidFill>
                  </a:tcPr>
                </a:tc>
                <a:tc hMerge="1">
                  <a:txBody>
                    <a:bodyPr/>
                    <a:lstStyle/>
                    <a:p>
                      <a:endParaRPr lang="pt-BR"/>
                    </a:p>
                  </a:txBody>
                  <a:tcPr/>
                </a:tc>
                <a:tc hMerge="1">
                  <a:txBody>
                    <a:bodyPr/>
                    <a:lstStyle/>
                    <a:p>
                      <a:endParaRPr lang="pt-BR"/>
                    </a:p>
                  </a:txBody>
                  <a:tcPr/>
                </a:tc>
                <a:tc hMerge="1">
                  <a:txBody>
                    <a:bodyPr/>
                    <a:lstStyle/>
                    <a:p>
                      <a:endParaRPr lang="pt-BR"/>
                    </a:p>
                  </a:txBody>
                  <a:tcPr/>
                </a:tc>
                <a:tc hMerge="1">
                  <a:txBody>
                    <a:bodyPr/>
                    <a:lstStyle/>
                    <a:p>
                      <a:endParaRPr lang="pt-BR"/>
                    </a:p>
                  </a:txBody>
                  <a:tcPr/>
                </a:tc>
                <a:tc hMerge="1">
                  <a:txBody>
                    <a:bodyPr/>
                    <a:lstStyle/>
                    <a:p>
                      <a:endParaRPr lang="pt-BR"/>
                    </a:p>
                  </a:txBody>
                  <a:tcPr/>
                </a:tc>
                <a:tc hMerge="1">
                  <a:txBody>
                    <a:bodyPr/>
                    <a:lstStyle/>
                    <a:p>
                      <a:endParaRPr lang="pt-BR"/>
                    </a:p>
                  </a:txBody>
                  <a:tcPr/>
                </a:tc>
                <a:tc hMerge="1">
                  <a:txBody>
                    <a:bodyPr/>
                    <a:lstStyle/>
                    <a:p>
                      <a:endParaRPr lang="pt-BR"/>
                    </a:p>
                  </a:txBody>
                  <a:tcPr/>
                </a:tc>
                <a:tc hMerge="1">
                  <a:txBody>
                    <a:bodyPr/>
                    <a:lstStyle/>
                    <a:p>
                      <a:endParaRPr lang="pt-BR"/>
                    </a:p>
                  </a:txBody>
                  <a:tcPr/>
                </a:tc>
                <a:tc hMerge="1">
                  <a:txBody>
                    <a:bodyPr/>
                    <a:lstStyle/>
                    <a:p>
                      <a:endParaRPr lang="pt-BR"/>
                    </a:p>
                  </a:txBody>
                  <a:tcPr/>
                </a:tc>
                <a:tc>
                  <a:txBody>
                    <a:bodyPr/>
                    <a:lstStyle/>
                    <a:p>
                      <a:pPr algn="l" fontAlgn="b"/>
                      <a:r>
                        <a:rPr lang="pt-BR" sz="700" b="0" i="0" u="none" strike="noStrike" dirty="0">
                          <a:solidFill>
                            <a:srgbClr val="000000"/>
                          </a:solidFill>
                          <a:latin typeface="Calibri"/>
                        </a:rPr>
                        <a:t> </a:t>
                      </a:r>
                    </a:p>
                  </a:txBody>
                  <a:tcPr marL="0" marR="0" marT="0" marB="0" anchor="b">
                    <a:lnL>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8D8D8"/>
                    </a:solidFill>
                  </a:tcPr>
                </a:tc>
              </a:tr>
              <a:tr h="442033">
                <a:tc>
                  <a:txBody>
                    <a:bodyPr/>
                    <a:lstStyle/>
                    <a:p>
                      <a:pPr algn="l" fontAlgn="b"/>
                      <a:r>
                        <a:rPr lang="pt-BR" sz="700" b="0" i="0" u="none" strike="noStrike" dirty="0">
                          <a:solidFill>
                            <a:srgbClr val="000000"/>
                          </a:solidFill>
                          <a:latin typeface="Calibri"/>
                        </a:rPr>
                        <a:t> </a:t>
                      </a:r>
                    </a:p>
                  </a:txBody>
                  <a:tcPr marL="0" marR="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solidFill>
                      <a:srgbClr val="D8D8D8"/>
                    </a:solidFill>
                  </a:tcPr>
                </a:tc>
                <a:tc gridSpan="11">
                  <a:txBody>
                    <a:bodyPr/>
                    <a:lstStyle/>
                    <a:p>
                      <a:pPr algn="ctr" fontAlgn="ctr"/>
                      <a:r>
                        <a:rPr lang="pt-BR" sz="1000" b="1" i="0" u="none" strike="noStrike" dirty="0" smtClean="0">
                          <a:solidFill>
                            <a:srgbClr val="000000"/>
                          </a:solidFill>
                          <a:latin typeface="Calibri"/>
                        </a:rPr>
                        <a:t>    </a:t>
                      </a:r>
                      <a:r>
                        <a:rPr lang="pt-BR" sz="1100" b="1" i="0" u="none" strike="noStrike" dirty="0" smtClean="0">
                          <a:solidFill>
                            <a:srgbClr val="000000"/>
                          </a:solidFill>
                          <a:latin typeface="Calibri"/>
                        </a:rPr>
                        <a:t>RELATÓRIO </a:t>
                      </a:r>
                      <a:r>
                        <a:rPr lang="pt-BR" sz="1100" b="1" i="0" u="none" strike="noStrike" dirty="0">
                          <a:solidFill>
                            <a:srgbClr val="000000"/>
                          </a:solidFill>
                          <a:latin typeface="Calibri"/>
                        </a:rPr>
                        <a:t>PRESTAÇÃO DE CONTAS -  ANO</a:t>
                      </a:r>
                      <a:r>
                        <a:rPr lang="pt-BR" sz="1100" b="1" i="0" u="none" strike="noStrike" dirty="0">
                          <a:solidFill>
                            <a:srgbClr val="FF0000"/>
                          </a:solidFill>
                          <a:latin typeface="Calibri"/>
                        </a:rPr>
                        <a:t> </a:t>
                      </a:r>
                      <a:r>
                        <a:rPr lang="pt-BR" sz="1100" b="1" i="0" u="none" strike="noStrike" dirty="0" smtClean="0">
                          <a:solidFill>
                            <a:srgbClr val="FF0000"/>
                          </a:solidFill>
                          <a:latin typeface="Calibri"/>
                        </a:rPr>
                        <a:t>2023</a:t>
                      </a:r>
                    </a:p>
                    <a:p>
                      <a:pPr algn="ctr" fontAlgn="ctr"/>
                      <a:r>
                        <a:rPr lang="pt-BR" sz="1100" b="1" i="0" u="none" strike="noStrike" dirty="0" smtClean="0">
                          <a:solidFill>
                            <a:srgbClr val="FF0000"/>
                          </a:solidFill>
                          <a:latin typeface="Calibri"/>
                        </a:rPr>
                        <a:t>      </a:t>
                      </a:r>
                      <a:r>
                        <a:rPr lang="pt-BR" sz="1100" b="1" i="0" u="none" strike="noStrike" dirty="0" smtClean="0">
                          <a:solidFill>
                            <a:srgbClr val="000000"/>
                          </a:solidFill>
                          <a:latin typeface="Calibri"/>
                        </a:rPr>
                        <a:t> ASSEMBLÉIA </a:t>
                      </a:r>
                      <a:r>
                        <a:rPr lang="pt-BR" sz="1100" b="1" i="0" u="none" strike="noStrike" dirty="0">
                          <a:solidFill>
                            <a:srgbClr val="000000"/>
                          </a:solidFill>
                          <a:latin typeface="Calibri"/>
                        </a:rPr>
                        <a:t>GERAL ORDINÁRIA - AGO - </a:t>
                      </a:r>
                      <a:r>
                        <a:rPr lang="pt-BR" sz="1100" b="1" i="0" u="none" strike="noStrike" dirty="0" smtClean="0">
                          <a:solidFill>
                            <a:srgbClr val="FF0000"/>
                          </a:solidFill>
                          <a:latin typeface="Calibri"/>
                        </a:rPr>
                        <a:t>14/03/2024  </a:t>
                      </a:r>
                      <a:endParaRPr lang="pt-BR" sz="1100" b="1" i="0" u="none" strike="noStrike" dirty="0">
                        <a:solidFill>
                          <a:srgbClr val="000000"/>
                        </a:solidFill>
                        <a:latin typeface="Calibri"/>
                      </a:endParaRPr>
                    </a:p>
                  </a:txBody>
                  <a:tcPr marL="0" marR="0" marT="0" marB="0" anchor="ctr">
                    <a:lnL w="1270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8D8D8"/>
                    </a:solidFill>
                  </a:tcPr>
                </a:tc>
                <a:tc hMerge="1">
                  <a:txBody>
                    <a:bodyPr/>
                    <a:lstStyle/>
                    <a:p>
                      <a:pPr algn="ctr" fontAlgn="ctr"/>
                      <a:endParaRPr lang="pt-BR" sz="1000" b="1" i="0" u="none" strike="noStrike" dirty="0">
                        <a:solidFill>
                          <a:srgbClr val="000000"/>
                        </a:solidFill>
                        <a:latin typeface="Calibri"/>
                      </a:endParaRPr>
                    </a:p>
                  </a:txBody>
                  <a:tcPr marL="0" marR="0" marT="0" marB="0" anchor="ctr">
                    <a:lnL w="1270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8D8D8"/>
                    </a:solidFill>
                  </a:tcPr>
                </a:tc>
                <a:tc hMerge="1">
                  <a:txBody>
                    <a:bodyPr/>
                    <a:lstStyle/>
                    <a:p>
                      <a:endParaRPr lang="pt-BR"/>
                    </a:p>
                  </a:txBody>
                  <a:tcPr/>
                </a:tc>
                <a:tc hMerge="1">
                  <a:txBody>
                    <a:bodyPr/>
                    <a:lstStyle/>
                    <a:p>
                      <a:endParaRPr lang="pt-BR"/>
                    </a:p>
                  </a:txBody>
                  <a:tcPr/>
                </a:tc>
                <a:tc hMerge="1">
                  <a:txBody>
                    <a:bodyPr/>
                    <a:lstStyle/>
                    <a:p>
                      <a:endParaRPr lang="pt-BR"/>
                    </a:p>
                  </a:txBody>
                  <a:tcPr/>
                </a:tc>
                <a:tc hMerge="1">
                  <a:txBody>
                    <a:bodyPr/>
                    <a:lstStyle/>
                    <a:p>
                      <a:endParaRPr lang="pt-BR"/>
                    </a:p>
                  </a:txBody>
                  <a:tcPr/>
                </a:tc>
                <a:tc hMerge="1">
                  <a:txBody>
                    <a:bodyPr/>
                    <a:lstStyle/>
                    <a:p>
                      <a:endParaRPr lang="pt-BR"/>
                    </a:p>
                  </a:txBody>
                  <a:tcPr/>
                </a:tc>
                <a:tc hMerge="1">
                  <a:txBody>
                    <a:bodyPr/>
                    <a:lstStyle/>
                    <a:p>
                      <a:endParaRPr lang="pt-BR"/>
                    </a:p>
                  </a:txBody>
                  <a:tcPr/>
                </a:tc>
                <a:tc hMerge="1">
                  <a:txBody>
                    <a:bodyPr/>
                    <a:lstStyle/>
                    <a:p>
                      <a:endParaRPr lang="pt-BR"/>
                    </a:p>
                  </a:txBody>
                  <a:tcPr/>
                </a:tc>
                <a:tc hMerge="1">
                  <a:txBody>
                    <a:bodyPr/>
                    <a:lstStyle/>
                    <a:p>
                      <a:endParaRPr lang="pt-BR"/>
                    </a:p>
                  </a:txBody>
                  <a:tcPr/>
                </a:tc>
                <a:tc hMerge="1">
                  <a:txBody>
                    <a:bodyPr/>
                    <a:lstStyle/>
                    <a:p>
                      <a:endParaRPr lang="pt-BR"/>
                    </a:p>
                  </a:txBody>
                  <a:tcPr/>
                </a:tc>
                <a:tc>
                  <a:txBody>
                    <a:bodyPr/>
                    <a:lstStyle/>
                    <a:p>
                      <a:pPr algn="l" fontAlgn="b"/>
                      <a:r>
                        <a:rPr lang="pt-BR" sz="700" b="0" i="0" u="none" strike="noStrike" dirty="0">
                          <a:solidFill>
                            <a:srgbClr val="000000"/>
                          </a:solidFill>
                          <a:latin typeface="Calibri"/>
                        </a:rPr>
                        <a:t> </a:t>
                      </a:r>
                    </a:p>
                  </a:txBody>
                  <a:tcPr marL="0" marR="0" marT="0" marB="0" anchor="b">
                    <a:lnL>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8D8D8"/>
                    </a:solidFill>
                  </a:tcPr>
                </a:tc>
              </a:tr>
              <a:tr h="174236">
                <a:tc gridSpan="12">
                  <a:txBody>
                    <a:bodyPr/>
                    <a:lstStyle/>
                    <a:p>
                      <a:pPr algn="ctr" fontAlgn="ctr"/>
                      <a:r>
                        <a:rPr lang="pt-BR" sz="1000" b="1" i="0" u="none" strike="noStrike" dirty="0">
                          <a:solidFill>
                            <a:srgbClr val="FF0000"/>
                          </a:solidFill>
                          <a:latin typeface="Calibri"/>
                        </a:rPr>
                        <a:t>        </a:t>
                      </a:r>
                      <a:r>
                        <a:rPr lang="pt-BR" sz="1200" b="1" i="0" u="none" strike="noStrike" dirty="0">
                          <a:solidFill>
                            <a:srgbClr val="FF0000"/>
                          </a:solidFill>
                          <a:latin typeface="Calibri"/>
                        </a:rPr>
                        <a:t>REUNIÕES </a:t>
                      </a:r>
                      <a:r>
                        <a:rPr lang="pt-BR" sz="1200" b="1" i="0" u="none" strike="noStrike" dirty="0" smtClean="0">
                          <a:solidFill>
                            <a:srgbClr val="FF0000"/>
                          </a:solidFill>
                          <a:latin typeface="Calibri"/>
                        </a:rPr>
                        <a:t>VIRTUAIS</a:t>
                      </a:r>
                      <a:endParaRPr lang="pt-BR" sz="1200" b="1" i="0" u="none" strike="noStrike" dirty="0">
                        <a:solidFill>
                          <a:srgbClr val="FF0000"/>
                        </a:solidFill>
                        <a:latin typeface="Calibri"/>
                      </a:endParaRPr>
                    </a:p>
                  </a:txBody>
                  <a:tcPr marL="0" marR="0" marT="0" marB="0" anchor="ctr">
                    <a:lnL w="1270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8D8D8"/>
                    </a:solidFill>
                  </a:tcPr>
                </a:tc>
                <a:tc hMerge="1">
                  <a:txBody>
                    <a:bodyPr/>
                    <a:lstStyle/>
                    <a:p>
                      <a:endParaRPr lang="pt-BR"/>
                    </a:p>
                  </a:txBody>
                  <a:tcPr/>
                </a:tc>
                <a:tc hMerge="1">
                  <a:txBody>
                    <a:bodyPr/>
                    <a:lstStyle/>
                    <a:p>
                      <a:endParaRPr lang="pt-BR"/>
                    </a:p>
                  </a:txBody>
                  <a:tcPr/>
                </a:tc>
                <a:tc hMerge="1">
                  <a:txBody>
                    <a:bodyPr/>
                    <a:lstStyle/>
                    <a:p>
                      <a:endParaRPr lang="pt-BR"/>
                    </a:p>
                  </a:txBody>
                  <a:tcPr/>
                </a:tc>
                <a:tc hMerge="1">
                  <a:txBody>
                    <a:bodyPr/>
                    <a:lstStyle/>
                    <a:p>
                      <a:endParaRPr lang="pt-BR"/>
                    </a:p>
                  </a:txBody>
                  <a:tcPr/>
                </a:tc>
                <a:tc hMerge="1">
                  <a:txBody>
                    <a:bodyPr/>
                    <a:lstStyle/>
                    <a:p>
                      <a:endParaRPr lang="pt-BR"/>
                    </a:p>
                  </a:txBody>
                  <a:tcPr/>
                </a:tc>
                <a:tc hMerge="1">
                  <a:txBody>
                    <a:bodyPr/>
                    <a:lstStyle/>
                    <a:p>
                      <a:endParaRPr lang="pt-BR"/>
                    </a:p>
                  </a:txBody>
                  <a:tcPr/>
                </a:tc>
                <a:tc hMerge="1">
                  <a:txBody>
                    <a:bodyPr/>
                    <a:lstStyle/>
                    <a:p>
                      <a:endParaRPr lang="pt-BR"/>
                    </a:p>
                  </a:txBody>
                  <a:tcPr/>
                </a:tc>
                <a:tc hMerge="1">
                  <a:txBody>
                    <a:bodyPr/>
                    <a:lstStyle/>
                    <a:p>
                      <a:endParaRPr lang="pt-BR"/>
                    </a:p>
                  </a:txBody>
                  <a:tcPr/>
                </a:tc>
                <a:tc hMerge="1">
                  <a:txBody>
                    <a:bodyPr/>
                    <a:lstStyle/>
                    <a:p>
                      <a:endParaRPr lang="pt-BR"/>
                    </a:p>
                  </a:txBody>
                  <a:tcPr/>
                </a:tc>
                <a:tc hMerge="1">
                  <a:txBody>
                    <a:bodyPr/>
                    <a:lstStyle/>
                    <a:p>
                      <a:endParaRPr lang="pt-BR"/>
                    </a:p>
                  </a:txBody>
                  <a:tcPr/>
                </a:tc>
                <a:tc hMerge="1">
                  <a:txBody>
                    <a:bodyPr/>
                    <a:lstStyle/>
                    <a:p>
                      <a:endParaRPr lang="pt-BR"/>
                    </a:p>
                  </a:txBody>
                  <a:tcPr/>
                </a:tc>
                <a:tc>
                  <a:txBody>
                    <a:bodyPr/>
                    <a:lstStyle/>
                    <a:p>
                      <a:pPr algn="l" fontAlgn="b"/>
                      <a:r>
                        <a:rPr lang="pt-BR" sz="700" b="0" i="0" u="none" strike="noStrike" dirty="0">
                          <a:solidFill>
                            <a:srgbClr val="000000"/>
                          </a:solidFill>
                          <a:latin typeface="Calibri"/>
                        </a:rPr>
                        <a:t> </a:t>
                      </a:r>
                    </a:p>
                  </a:txBody>
                  <a:tcPr marL="0" marR="0" marT="0" marB="0" anchor="b">
                    <a:lnL>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8D8D8"/>
                    </a:solidFill>
                  </a:tcPr>
                </a:tc>
              </a:tr>
              <a:tr h="257812">
                <a:tc gridSpan="2">
                  <a:txBody>
                    <a:bodyPr/>
                    <a:lstStyle/>
                    <a:p>
                      <a:pPr algn="ctr" fontAlgn="ctr"/>
                      <a:r>
                        <a:rPr lang="pt-BR" sz="1200" b="1" i="0" u="none" strike="noStrike" dirty="0">
                          <a:solidFill>
                            <a:srgbClr val="000000"/>
                          </a:solidFill>
                          <a:latin typeface="Calibri"/>
                        </a:rPr>
                        <a:t>EVANG.VIRTUAIS / ANO</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8D8D8"/>
                    </a:solidFill>
                  </a:tcPr>
                </a:tc>
                <a:tc hMerge="1">
                  <a:txBody>
                    <a:bodyPr/>
                    <a:lstStyle/>
                    <a:p>
                      <a:endParaRPr lang="pt-BR"/>
                    </a:p>
                  </a:txBody>
                  <a:tcPr/>
                </a:tc>
                <a:tc gridSpan="9">
                  <a:txBody>
                    <a:bodyPr/>
                    <a:lstStyle/>
                    <a:p>
                      <a:pPr algn="ctr" fontAlgn="ctr"/>
                      <a:r>
                        <a:rPr lang="pt-BR" sz="1200" b="1" i="0" u="none" strike="noStrike" dirty="0" smtClean="0">
                          <a:solidFill>
                            <a:srgbClr val="FF0000"/>
                          </a:solidFill>
                          <a:latin typeface="Calibri"/>
                        </a:rPr>
                        <a:t>2023</a:t>
                      </a:r>
                      <a:endParaRPr lang="pt-BR" sz="1200" b="1" i="0" u="none" strike="noStrike" dirty="0">
                        <a:solidFill>
                          <a:srgbClr val="FF0000"/>
                        </a:solidFill>
                        <a:latin typeface="Calibri"/>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8D8D8"/>
                    </a:solidFill>
                  </a:tcPr>
                </a:tc>
                <a:tc hMerge="1">
                  <a:txBody>
                    <a:bodyPr/>
                    <a:lstStyle/>
                    <a:p>
                      <a:endParaRPr lang="pt-BR"/>
                    </a:p>
                  </a:txBody>
                  <a:tcPr/>
                </a:tc>
                <a:tc hMerge="1">
                  <a:txBody>
                    <a:bodyPr/>
                    <a:lstStyle/>
                    <a:p>
                      <a:endParaRPr lang="pt-BR"/>
                    </a:p>
                  </a:txBody>
                  <a:tcPr/>
                </a:tc>
                <a:tc hMerge="1">
                  <a:txBody>
                    <a:bodyPr/>
                    <a:lstStyle/>
                    <a:p>
                      <a:endParaRPr lang="pt-BR"/>
                    </a:p>
                  </a:txBody>
                  <a:tcPr/>
                </a:tc>
                <a:tc hMerge="1">
                  <a:txBody>
                    <a:bodyPr/>
                    <a:lstStyle/>
                    <a:p>
                      <a:endParaRPr lang="pt-BR"/>
                    </a:p>
                  </a:txBody>
                  <a:tcPr/>
                </a:tc>
                <a:tc hMerge="1">
                  <a:txBody>
                    <a:bodyPr/>
                    <a:lstStyle/>
                    <a:p>
                      <a:endParaRPr lang="pt-BR"/>
                    </a:p>
                  </a:txBody>
                  <a:tcPr/>
                </a:tc>
                <a:tc hMerge="1">
                  <a:txBody>
                    <a:bodyPr/>
                    <a:lstStyle/>
                    <a:p>
                      <a:endParaRPr lang="pt-BR"/>
                    </a:p>
                  </a:txBody>
                  <a:tcPr/>
                </a:tc>
                <a:tc hMerge="1">
                  <a:txBody>
                    <a:bodyPr/>
                    <a:lstStyle/>
                    <a:p>
                      <a:endParaRPr lang="pt-BR"/>
                    </a:p>
                  </a:txBody>
                  <a:tcPr/>
                </a:tc>
                <a:tc hMerge="1">
                  <a:txBody>
                    <a:bodyPr/>
                    <a:lstStyle/>
                    <a:p>
                      <a:endParaRPr lang="pt-BR"/>
                    </a:p>
                  </a:txBody>
                  <a:tcPr/>
                </a:tc>
                <a:tc>
                  <a:txBody>
                    <a:bodyPr/>
                    <a:lstStyle/>
                    <a:p>
                      <a:pPr algn="ctr" fontAlgn="ctr"/>
                      <a:r>
                        <a:rPr lang="pt-BR" sz="1100" b="1" i="0" u="none" strike="noStrike" dirty="0" smtClean="0">
                          <a:solidFill>
                            <a:srgbClr val="000000"/>
                          </a:solidFill>
                          <a:latin typeface="Calibri"/>
                        </a:rPr>
                        <a:t>2021</a:t>
                      </a:r>
                      <a:endParaRPr lang="pt-BR" sz="1100" b="1" i="0" u="none" strike="noStrike" dirty="0">
                        <a:solidFill>
                          <a:srgbClr val="000000"/>
                        </a:solidFill>
                        <a:latin typeface="Calibri"/>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8D8D8"/>
                    </a:solidFill>
                  </a:tcPr>
                </a:tc>
                <a:tc>
                  <a:txBody>
                    <a:bodyPr/>
                    <a:lstStyle/>
                    <a:p>
                      <a:pPr algn="ctr" fontAlgn="ctr"/>
                      <a:r>
                        <a:rPr lang="pt-BR" sz="1100" b="1" i="0" u="none" strike="noStrike" dirty="0" smtClean="0">
                          <a:solidFill>
                            <a:srgbClr val="000000"/>
                          </a:solidFill>
                          <a:latin typeface="Calibri"/>
                        </a:rPr>
                        <a:t>2022</a:t>
                      </a:r>
                      <a:endParaRPr lang="pt-BR" sz="1100" b="1" i="0" u="none" strike="noStrike" dirty="0">
                        <a:solidFill>
                          <a:srgbClr val="000000"/>
                        </a:solidFill>
                        <a:latin typeface="Calibri"/>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8D8D8"/>
                    </a:solidFill>
                  </a:tcPr>
                </a:tc>
              </a:tr>
              <a:tr h="247035">
                <a:tc gridSpan="2">
                  <a:txBody>
                    <a:bodyPr/>
                    <a:lstStyle/>
                    <a:p>
                      <a:pPr algn="ctr" fontAlgn="ctr"/>
                      <a:r>
                        <a:rPr lang="pt-BR" sz="1200" b="1" i="0" u="none" strike="noStrike" dirty="0" smtClean="0">
                          <a:solidFill>
                            <a:srgbClr val="000000"/>
                          </a:solidFill>
                          <a:latin typeface="Calibri"/>
                        </a:rPr>
                        <a:t>2ª </a:t>
                      </a:r>
                      <a:r>
                        <a:rPr lang="pt-BR" sz="1200" b="1" i="0" u="none" strike="noStrike" dirty="0">
                          <a:solidFill>
                            <a:srgbClr val="000000"/>
                          </a:solidFill>
                          <a:latin typeface="Calibri"/>
                        </a:rPr>
                        <a:t>FEIRA - 20:00 HS.</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2EFD9"/>
                    </a:solidFill>
                  </a:tcPr>
                </a:tc>
                <a:tc hMerge="1">
                  <a:txBody>
                    <a:bodyPr/>
                    <a:lstStyle/>
                    <a:p>
                      <a:endParaRPr lang="pt-BR"/>
                    </a:p>
                  </a:txBody>
                  <a:tcPr/>
                </a:tc>
                <a:tc gridSpan="9">
                  <a:txBody>
                    <a:bodyPr/>
                    <a:lstStyle/>
                    <a:p>
                      <a:pPr algn="ctr" fontAlgn="ctr"/>
                      <a:r>
                        <a:rPr lang="pt-BR" sz="1200" b="1" i="0" u="none" strike="noStrike" dirty="0" smtClean="0">
                          <a:solidFill>
                            <a:srgbClr val="FF0000"/>
                          </a:solidFill>
                          <a:latin typeface="Calibri"/>
                        </a:rPr>
                        <a:t>52 semanas / 312 assistidos</a:t>
                      </a:r>
                      <a:endParaRPr lang="pt-BR" sz="1200" b="1" i="0" u="none" strike="noStrike" dirty="0">
                        <a:solidFill>
                          <a:srgbClr val="FF0000"/>
                        </a:solidFill>
                        <a:latin typeface="Calibri"/>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2EFD9"/>
                    </a:solidFill>
                  </a:tcPr>
                </a:tc>
                <a:tc hMerge="1">
                  <a:txBody>
                    <a:bodyPr/>
                    <a:lstStyle/>
                    <a:p>
                      <a:endParaRPr lang="pt-BR"/>
                    </a:p>
                  </a:txBody>
                  <a:tcPr/>
                </a:tc>
                <a:tc hMerge="1">
                  <a:txBody>
                    <a:bodyPr/>
                    <a:lstStyle/>
                    <a:p>
                      <a:endParaRPr lang="pt-BR"/>
                    </a:p>
                  </a:txBody>
                  <a:tcPr/>
                </a:tc>
                <a:tc hMerge="1">
                  <a:txBody>
                    <a:bodyPr/>
                    <a:lstStyle/>
                    <a:p>
                      <a:endParaRPr lang="pt-BR"/>
                    </a:p>
                  </a:txBody>
                  <a:tcPr/>
                </a:tc>
                <a:tc hMerge="1">
                  <a:txBody>
                    <a:bodyPr/>
                    <a:lstStyle/>
                    <a:p>
                      <a:endParaRPr lang="pt-BR"/>
                    </a:p>
                  </a:txBody>
                  <a:tcPr/>
                </a:tc>
                <a:tc hMerge="1">
                  <a:txBody>
                    <a:bodyPr/>
                    <a:lstStyle/>
                    <a:p>
                      <a:endParaRPr lang="pt-BR"/>
                    </a:p>
                  </a:txBody>
                  <a:tcPr/>
                </a:tc>
                <a:tc hMerge="1">
                  <a:txBody>
                    <a:bodyPr/>
                    <a:lstStyle/>
                    <a:p>
                      <a:endParaRPr lang="pt-BR"/>
                    </a:p>
                  </a:txBody>
                  <a:tcPr/>
                </a:tc>
                <a:tc hMerge="1">
                  <a:txBody>
                    <a:bodyPr/>
                    <a:lstStyle/>
                    <a:p>
                      <a:endParaRPr lang="pt-BR"/>
                    </a:p>
                  </a:txBody>
                  <a:tcPr/>
                </a:tc>
                <a:tc hMerge="1">
                  <a:txBody>
                    <a:bodyPr/>
                    <a:lstStyle/>
                    <a:p>
                      <a:endParaRPr lang="pt-BR"/>
                    </a:p>
                  </a:txBody>
                  <a:tcPr/>
                </a:tc>
                <a:tc>
                  <a:txBody>
                    <a:bodyPr/>
                    <a:lstStyle/>
                    <a:p>
                      <a:pPr algn="ctr" fontAlgn="ctr"/>
                      <a:r>
                        <a:rPr lang="pt-BR" sz="1100" b="1" i="0" u="none" strike="noStrike" dirty="0" smtClean="0">
                          <a:solidFill>
                            <a:srgbClr val="000000"/>
                          </a:solidFill>
                          <a:latin typeface="Calibri"/>
                        </a:rPr>
                        <a:t>38</a:t>
                      </a:r>
                      <a:r>
                        <a:rPr lang="pt-BR" sz="1100" b="1" i="0" u="none" strike="noStrike" dirty="0">
                          <a:solidFill>
                            <a:srgbClr val="000000"/>
                          </a:solidFill>
                          <a:latin typeface="Calibri"/>
                        </a:rPr>
                        <a:t> </a:t>
                      </a:r>
                    </a:p>
                  </a:txBody>
                  <a:tcPr marL="0" marR="0" marT="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2EFD9"/>
                    </a:solidFill>
                  </a:tcPr>
                </a:tc>
                <a:tc>
                  <a:txBody>
                    <a:bodyPr/>
                    <a:lstStyle/>
                    <a:p>
                      <a:pPr algn="ctr" fontAlgn="ctr"/>
                      <a:r>
                        <a:rPr lang="pt-BR" sz="1100" b="1" i="0" u="none" strike="noStrike" dirty="0">
                          <a:solidFill>
                            <a:srgbClr val="000000"/>
                          </a:solidFill>
                          <a:latin typeface="Calibri"/>
                        </a:rPr>
                        <a:t>38</a:t>
                      </a:r>
                    </a:p>
                  </a:txBody>
                  <a:tcPr marL="0" marR="0" marT="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2EFD9"/>
                    </a:solidFill>
                  </a:tcPr>
                </a:tc>
              </a:tr>
              <a:tr h="247035">
                <a:tc gridSpan="2">
                  <a:txBody>
                    <a:bodyPr/>
                    <a:lstStyle/>
                    <a:p>
                      <a:pPr algn="ctr" fontAlgn="ctr"/>
                      <a:r>
                        <a:rPr lang="pt-BR" sz="1200" b="1" i="0" u="none" strike="noStrike" dirty="0" smtClean="0">
                          <a:solidFill>
                            <a:srgbClr val="000000"/>
                          </a:solidFill>
                          <a:latin typeface="Calibri"/>
                        </a:rPr>
                        <a:t>5ª </a:t>
                      </a:r>
                      <a:r>
                        <a:rPr lang="pt-BR" sz="1200" b="1" i="0" u="none" strike="noStrike" dirty="0">
                          <a:solidFill>
                            <a:srgbClr val="000000"/>
                          </a:solidFill>
                          <a:latin typeface="Calibri"/>
                        </a:rPr>
                        <a:t>FEIRA - 20:00 HS.</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BE4D5"/>
                    </a:solidFill>
                  </a:tcPr>
                </a:tc>
                <a:tc hMerge="1">
                  <a:txBody>
                    <a:bodyPr/>
                    <a:lstStyle/>
                    <a:p>
                      <a:endParaRPr lang="pt-BR"/>
                    </a:p>
                  </a:txBody>
                  <a:tcPr/>
                </a:tc>
                <a:tc gridSpan="9">
                  <a:txBody>
                    <a:bodyPr/>
                    <a:lstStyle/>
                    <a:p>
                      <a:pPr algn="ctr" fontAlgn="ctr"/>
                      <a:r>
                        <a:rPr lang="pt-BR" sz="1200" b="1" i="0" u="none" strike="noStrike" dirty="0" smtClean="0">
                          <a:solidFill>
                            <a:srgbClr val="FF0000"/>
                          </a:solidFill>
                          <a:latin typeface="Calibri"/>
                        </a:rPr>
                        <a:t>52 semanas / 364 assistidos</a:t>
                      </a:r>
                      <a:endParaRPr lang="pt-BR" sz="1200" b="1" i="0" u="none" strike="noStrike" dirty="0">
                        <a:solidFill>
                          <a:srgbClr val="FF0000"/>
                        </a:solidFill>
                        <a:latin typeface="Calibri"/>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BE4D5"/>
                    </a:solidFill>
                  </a:tcPr>
                </a:tc>
                <a:tc hMerge="1">
                  <a:txBody>
                    <a:bodyPr/>
                    <a:lstStyle/>
                    <a:p>
                      <a:endParaRPr lang="pt-BR"/>
                    </a:p>
                  </a:txBody>
                  <a:tcPr/>
                </a:tc>
                <a:tc hMerge="1">
                  <a:txBody>
                    <a:bodyPr/>
                    <a:lstStyle/>
                    <a:p>
                      <a:endParaRPr lang="pt-BR"/>
                    </a:p>
                  </a:txBody>
                  <a:tcPr/>
                </a:tc>
                <a:tc hMerge="1">
                  <a:txBody>
                    <a:bodyPr/>
                    <a:lstStyle/>
                    <a:p>
                      <a:endParaRPr lang="pt-BR"/>
                    </a:p>
                  </a:txBody>
                  <a:tcPr/>
                </a:tc>
                <a:tc hMerge="1">
                  <a:txBody>
                    <a:bodyPr/>
                    <a:lstStyle/>
                    <a:p>
                      <a:endParaRPr lang="pt-BR"/>
                    </a:p>
                  </a:txBody>
                  <a:tcPr/>
                </a:tc>
                <a:tc hMerge="1">
                  <a:txBody>
                    <a:bodyPr/>
                    <a:lstStyle/>
                    <a:p>
                      <a:endParaRPr lang="pt-BR"/>
                    </a:p>
                  </a:txBody>
                  <a:tcPr/>
                </a:tc>
                <a:tc hMerge="1">
                  <a:txBody>
                    <a:bodyPr/>
                    <a:lstStyle/>
                    <a:p>
                      <a:endParaRPr lang="pt-BR"/>
                    </a:p>
                  </a:txBody>
                  <a:tcPr/>
                </a:tc>
                <a:tc hMerge="1">
                  <a:txBody>
                    <a:bodyPr/>
                    <a:lstStyle/>
                    <a:p>
                      <a:endParaRPr lang="pt-BR"/>
                    </a:p>
                  </a:txBody>
                  <a:tcPr/>
                </a:tc>
                <a:tc hMerge="1">
                  <a:txBody>
                    <a:bodyPr/>
                    <a:lstStyle/>
                    <a:p>
                      <a:endParaRPr lang="pt-BR"/>
                    </a:p>
                  </a:txBody>
                  <a:tcPr/>
                </a:tc>
                <a:tc>
                  <a:txBody>
                    <a:bodyPr/>
                    <a:lstStyle/>
                    <a:p>
                      <a:pPr algn="ctr" fontAlgn="ctr"/>
                      <a:r>
                        <a:rPr lang="pt-BR" sz="1100" b="1" i="0" u="none" strike="noStrike" dirty="0" smtClean="0">
                          <a:solidFill>
                            <a:srgbClr val="000000"/>
                          </a:solidFill>
                          <a:latin typeface="Calibri"/>
                        </a:rPr>
                        <a:t>38</a:t>
                      </a:r>
                      <a:r>
                        <a:rPr lang="pt-BR" sz="1100" b="1" i="0" u="none" strike="noStrike" dirty="0">
                          <a:solidFill>
                            <a:srgbClr val="000000"/>
                          </a:solidFill>
                          <a:latin typeface="Calibri"/>
                        </a:rPr>
                        <a:t> </a:t>
                      </a:r>
                    </a:p>
                  </a:txBody>
                  <a:tcPr marL="0" marR="0" marT="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BE4D5"/>
                    </a:solidFill>
                  </a:tcPr>
                </a:tc>
                <a:tc>
                  <a:txBody>
                    <a:bodyPr/>
                    <a:lstStyle/>
                    <a:p>
                      <a:pPr algn="ctr" fontAlgn="ctr"/>
                      <a:r>
                        <a:rPr lang="pt-BR" sz="1100" b="1" i="0" u="none" strike="noStrike" dirty="0">
                          <a:solidFill>
                            <a:srgbClr val="000000"/>
                          </a:solidFill>
                          <a:latin typeface="Calibri"/>
                        </a:rPr>
                        <a:t>38</a:t>
                      </a:r>
                    </a:p>
                  </a:txBody>
                  <a:tcPr marL="0" marR="0" marT="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BE4D5"/>
                    </a:solidFill>
                  </a:tcPr>
                </a:tc>
              </a:tr>
              <a:tr h="247035">
                <a:tc gridSpan="2">
                  <a:txBody>
                    <a:bodyPr/>
                    <a:lstStyle/>
                    <a:p>
                      <a:pPr algn="ctr" fontAlgn="ctr"/>
                      <a:r>
                        <a:rPr lang="pt-BR" sz="1200" b="1" i="0" u="none" strike="noStrike" dirty="0">
                          <a:solidFill>
                            <a:srgbClr val="000000"/>
                          </a:solidFill>
                          <a:latin typeface="Calibri"/>
                        </a:rPr>
                        <a:t>DOMINGO - 19:00 HS.</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2EFD9"/>
                    </a:solidFill>
                  </a:tcPr>
                </a:tc>
                <a:tc hMerge="1">
                  <a:txBody>
                    <a:bodyPr/>
                    <a:lstStyle/>
                    <a:p>
                      <a:endParaRPr lang="pt-BR"/>
                    </a:p>
                  </a:txBody>
                  <a:tcPr/>
                </a:tc>
                <a:tc gridSpan="9">
                  <a:txBody>
                    <a:bodyPr/>
                    <a:lstStyle/>
                    <a:p>
                      <a:pPr marL="0" marR="0" indent="0" algn="ctr" defTabSz="914400" rtl="0" eaLnBrk="1" fontAlgn="ctr" latinLnBrk="0" hangingPunct="1">
                        <a:lnSpc>
                          <a:spcPct val="100000"/>
                        </a:lnSpc>
                        <a:spcBef>
                          <a:spcPts val="0"/>
                        </a:spcBef>
                        <a:spcAft>
                          <a:spcPts val="0"/>
                        </a:spcAft>
                        <a:buClrTx/>
                        <a:buSzTx/>
                        <a:buFontTx/>
                        <a:buNone/>
                        <a:tabLst/>
                        <a:defRPr/>
                      </a:pPr>
                      <a:r>
                        <a:rPr lang="pt-BR" sz="1200" b="1" i="0" u="none" strike="noStrike" dirty="0" smtClean="0">
                          <a:solidFill>
                            <a:srgbClr val="FF0000"/>
                          </a:solidFill>
                          <a:latin typeface="Calibri"/>
                        </a:rPr>
                        <a:t>52 semanas / 260 assistidos</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2EFD9"/>
                    </a:solidFill>
                  </a:tcPr>
                </a:tc>
                <a:tc hMerge="1">
                  <a:txBody>
                    <a:bodyPr/>
                    <a:lstStyle/>
                    <a:p>
                      <a:endParaRPr lang="pt-BR"/>
                    </a:p>
                  </a:txBody>
                  <a:tcPr/>
                </a:tc>
                <a:tc hMerge="1">
                  <a:txBody>
                    <a:bodyPr/>
                    <a:lstStyle/>
                    <a:p>
                      <a:endParaRPr lang="pt-BR"/>
                    </a:p>
                  </a:txBody>
                  <a:tcPr/>
                </a:tc>
                <a:tc hMerge="1">
                  <a:txBody>
                    <a:bodyPr/>
                    <a:lstStyle/>
                    <a:p>
                      <a:endParaRPr lang="pt-BR"/>
                    </a:p>
                  </a:txBody>
                  <a:tcPr/>
                </a:tc>
                <a:tc hMerge="1">
                  <a:txBody>
                    <a:bodyPr/>
                    <a:lstStyle/>
                    <a:p>
                      <a:endParaRPr lang="pt-BR"/>
                    </a:p>
                  </a:txBody>
                  <a:tcPr/>
                </a:tc>
                <a:tc hMerge="1">
                  <a:txBody>
                    <a:bodyPr/>
                    <a:lstStyle/>
                    <a:p>
                      <a:endParaRPr lang="pt-BR"/>
                    </a:p>
                  </a:txBody>
                  <a:tcPr/>
                </a:tc>
                <a:tc hMerge="1">
                  <a:txBody>
                    <a:bodyPr/>
                    <a:lstStyle/>
                    <a:p>
                      <a:endParaRPr lang="pt-BR"/>
                    </a:p>
                  </a:txBody>
                  <a:tcPr/>
                </a:tc>
                <a:tc hMerge="1">
                  <a:txBody>
                    <a:bodyPr/>
                    <a:lstStyle/>
                    <a:p>
                      <a:endParaRPr lang="pt-BR"/>
                    </a:p>
                  </a:txBody>
                  <a:tcPr/>
                </a:tc>
                <a:tc hMerge="1">
                  <a:txBody>
                    <a:bodyPr/>
                    <a:lstStyle/>
                    <a:p>
                      <a:endParaRPr lang="pt-BR"/>
                    </a:p>
                  </a:txBody>
                  <a:tcPr/>
                </a:tc>
                <a:tc>
                  <a:txBody>
                    <a:bodyPr/>
                    <a:lstStyle/>
                    <a:p>
                      <a:pPr algn="ctr" fontAlgn="ctr"/>
                      <a:r>
                        <a:rPr lang="pt-BR" sz="1100" b="1" i="0" u="none" strike="noStrike" dirty="0" smtClean="0">
                          <a:solidFill>
                            <a:srgbClr val="000000"/>
                          </a:solidFill>
                          <a:latin typeface="Calibri"/>
                        </a:rPr>
                        <a:t>38</a:t>
                      </a:r>
                      <a:r>
                        <a:rPr lang="pt-BR" sz="1100" b="1" i="0" u="none" strike="noStrike" dirty="0">
                          <a:solidFill>
                            <a:srgbClr val="000000"/>
                          </a:solidFill>
                          <a:latin typeface="Calibri"/>
                        </a:rPr>
                        <a:t> </a:t>
                      </a:r>
                    </a:p>
                  </a:txBody>
                  <a:tcPr marL="0" marR="0" marT="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2EFD9"/>
                    </a:solidFill>
                  </a:tcPr>
                </a:tc>
                <a:tc>
                  <a:txBody>
                    <a:bodyPr/>
                    <a:lstStyle/>
                    <a:p>
                      <a:pPr algn="ctr" fontAlgn="ctr"/>
                      <a:r>
                        <a:rPr lang="pt-BR" sz="1100" b="1" i="0" u="none" strike="noStrike" dirty="0">
                          <a:solidFill>
                            <a:srgbClr val="000000"/>
                          </a:solidFill>
                          <a:latin typeface="Calibri"/>
                        </a:rPr>
                        <a:t>38</a:t>
                      </a:r>
                    </a:p>
                  </a:txBody>
                  <a:tcPr marL="0" marR="0" marT="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2EFD9"/>
                    </a:solidFill>
                  </a:tcPr>
                </a:tc>
              </a:tr>
            </a:tbl>
          </a:graphicData>
        </a:graphic>
      </p:graphicFrame>
      <p:pic>
        <p:nvPicPr>
          <p:cNvPr id="4" name="Imagem 3">
            <a:extLst>
              <a:ext uri="{FF2B5EF4-FFF2-40B4-BE49-F238E27FC236}">
                <a16:creationId xmlns:lc="http://schemas.openxmlformats.org/drawingml/2006/lockedCanvas" xmlns:a16="http://schemas.microsoft.com/office/drawing/2014/main" xmlns="" xmlns:xdr="http://schemas.openxmlformats.org/drawingml/2006/spreadsheetDrawing" id="{DF30438C-95E1-49DD-ACE7-1705E6806721}"/>
              </a:ext>
            </a:extLst>
          </p:cNvPr>
          <p:cNvPicPr>
            <a:picLocks noChangeAspect="1" noChangeArrowheads="1"/>
          </p:cNvPicPr>
          <p:nvPr/>
        </p:nvPicPr>
        <p:blipFill>
          <a:blip r:embed="rId2" cstate="print">
            <a:extLst>
              <a:ext uri="{28A0092B-C50C-407E-A947-70E740481C1C}">
                <a14:useLocalDpi xmlns:lc="http://schemas.openxmlformats.org/drawingml/2006/lockedCanvas" xmlns:a14="http://schemas.microsoft.com/office/drawing/2010/main" xmlns="" xmlns:xdr="http://schemas.openxmlformats.org/drawingml/2006/spreadsheetDrawing" val="0"/>
              </a:ext>
            </a:extLst>
          </a:blip>
          <a:srcRect/>
          <a:stretch>
            <a:fillRect/>
          </a:stretch>
        </p:blipFill>
        <p:spPr bwMode="auto">
          <a:xfrm>
            <a:off x="899592" y="1268760"/>
            <a:ext cx="2088232" cy="1008112"/>
          </a:xfrm>
          <a:prstGeom prst="rect">
            <a:avLst/>
          </a:prstGeom>
          <a:noFill/>
          <a:ln>
            <a:noFill/>
          </a:ln>
          <a:extLst>
            <a:ext uri="{909E8E84-426E-40DD-AFC4-6F175D3DCCD1}">
              <a14:hiddenFill xmlns:lc="http://schemas.openxmlformats.org/drawingml/2006/lockedCanvas" xmlns:a14="http://schemas.microsoft.com/office/drawing/2010/main" xmlns="" xmlns:xdr="http://schemas.openxmlformats.org/drawingml/2006/spreadsheetDrawing">
                <a:solidFill>
                  <a:srgbClr val="FFFFFF"/>
                </a:solidFill>
              </a14:hiddenFill>
            </a:ext>
            <a:ext uri="{91240B29-F687-4F45-9708-019B960494DF}">
              <a14:hiddenLine xmlns:lc="http://schemas.openxmlformats.org/drawingml/2006/lockedCanvas" xmlns:a14="http://schemas.microsoft.com/office/drawing/2010/main" xmlns="" xmlns:xdr="http://schemas.openxmlformats.org/drawingml/2006/spreadsheetDrawing" w="9525">
                <a:solidFill>
                  <a:srgbClr val="000000"/>
                </a:solidFill>
                <a:miter lim="800000"/>
                <a:headEnd/>
                <a:tailEnd/>
              </a14:hiddenLine>
            </a:ext>
          </a:extLst>
        </p:spPr>
      </p:pic>
      <p:graphicFrame>
        <p:nvGraphicFramePr>
          <p:cNvPr id="5" name="Tabela 4"/>
          <p:cNvGraphicFramePr>
            <a:graphicFrameLocks noGrp="1"/>
          </p:cNvGraphicFramePr>
          <p:nvPr/>
        </p:nvGraphicFramePr>
        <p:xfrm>
          <a:off x="306760" y="3501008"/>
          <a:ext cx="8333825" cy="2309976"/>
        </p:xfrm>
        <a:graphic>
          <a:graphicData uri="http://schemas.openxmlformats.org/drawingml/2006/table">
            <a:tbl>
              <a:tblPr/>
              <a:tblGrid>
                <a:gridCol w="2891902"/>
                <a:gridCol w="447963"/>
                <a:gridCol w="447963"/>
                <a:gridCol w="447963"/>
                <a:gridCol w="447963"/>
                <a:gridCol w="447963"/>
                <a:gridCol w="356712"/>
                <a:gridCol w="564102"/>
                <a:gridCol w="564102"/>
                <a:gridCol w="564102"/>
                <a:gridCol w="564102"/>
                <a:gridCol w="588988"/>
              </a:tblGrid>
              <a:tr h="216024">
                <a:tc gridSpan="11">
                  <a:txBody>
                    <a:bodyPr/>
                    <a:lstStyle/>
                    <a:p>
                      <a:pPr algn="ctr" fontAlgn="ctr"/>
                      <a:r>
                        <a:rPr lang="pt-BR" sz="1200" b="1" i="0" u="none" strike="noStrike" dirty="0">
                          <a:solidFill>
                            <a:srgbClr val="FF0000"/>
                          </a:solidFill>
                          <a:latin typeface="Calibri"/>
                        </a:rPr>
                        <a:t>GRUPOS DE TRABALHO INTERNO -  FECHADO AO PÚBLICO</a:t>
                      </a:r>
                    </a:p>
                  </a:txBody>
                  <a:tcPr marL="0" marR="0" marT="0" marB="0" anchor="ctr">
                    <a:lnL w="1270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8D8D8"/>
                    </a:solidFill>
                  </a:tcPr>
                </a:tc>
                <a:tc hMerge="1">
                  <a:txBody>
                    <a:bodyPr/>
                    <a:lstStyle/>
                    <a:p>
                      <a:endParaRPr lang="pt-BR"/>
                    </a:p>
                  </a:txBody>
                  <a:tcPr/>
                </a:tc>
                <a:tc hMerge="1">
                  <a:txBody>
                    <a:bodyPr/>
                    <a:lstStyle/>
                    <a:p>
                      <a:endParaRPr lang="pt-BR"/>
                    </a:p>
                  </a:txBody>
                  <a:tcPr/>
                </a:tc>
                <a:tc hMerge="1">
                  <a:txBody>
                    <a:bodyPr/>
                    <a:lstStyle/>
                    <a:p>
                      <a:endParaRPr lang="pt-BR"/>
                    </a:p>
                  </a:txBody>
                  <a:tcPr/>
                </a:tc>
                <a:tc hMerge="1">
                  <a:txBody>
                    <a:bodyPr/>
                    <a:lstStyle/>
                    <a:p>
                      <a:endParaRPr lang="pt-BR"/>
                    </a:p>
                  </a:txBody>
                  <a:tcPr/>
                </a:tc>
                <a:tc hMerge="1">
                  <a:txBody>
                    <a:bodyPr/>
                    <a:lstStyle/>
                    <a:p>
                      <a:endParaRPr lang="pt-BR"/>
                    </a:p>
                  </a:txBody>
                  <a:tcPr/>
                </a:tc>
                <a:tc hMerge="1">
                  <a:txBody>
                    <a:bodyPr/>
                    <a:lstStyle/>
                    <a:p>
                      <a:endParaRPr lang="pt-BR"/>
                    </a:p>
                  </a:txBody>
                  <a:tcPr/>
                </a:tc>
                <a:tc hMerge="1">
                  <a:txBody>
                    <a:bodyPr/>
                    <a:lstStyle/>
                    <a:p>
                      <a:endParaRPr lang="pt-BR"/>
                    </a:p>
                  </a:txBody>
                  <a:tcPr/>
                </a:tc>
                <a:tc hMerge="1">
                  <a:txBody>
                    <a:bodyPr/>
                    <a:lstStyle/>
                    <a:p>
                      <a:endParaRPr lang="pt-BR"/>
                    </a:p>
                  </a:txBody>
                  <a:tcPr/>
                </a:tc>
                <a:tc hMerge="1">
                  <a:txBody>
                    <a:bodyPr/>
                    <a:lstStyle/>
                    <a:p>
                      <a:endParaRPr lang="pt-BR"/>
                    </a:p>
                  </a:txBody>
                  <a:tcPr/>
                </a:tc>
                <a:tc hMerge="1">
                  <a:txBody>
                    <a:bodyPr/>
                    <a:lstStyle/>
                    <a:p>
                      <a:endParaRPr lang="pt-BR"/>
                    </a:p>
                  </a:txBody>
                  <a:tcPr/>
                </a:tc>
                <a:tc>
                  <a:txBody>
                    <a:bodyPr/>
                    <a:lstStyle/>
                    <a:p>
                      <a:pPr algn="l" fontAlgn="b"/>
                      <a:r>
                        <a:rPr lang="pt-BR" sz="700" b="0" i="0" u="none" strike="noStrike" dirty="0">
                          <a:solidFill>
                            <a:srgbClr val="000000"/>
                          </a:solidFill>
                          <a:latin typeface="Calibri"/>
                        </a:rPr>
                        <a:t> </a:t>
                      </a:r>
                    </a:p>
                  </a:txBody>
                  <a:tcPr marL="0" marR="0" marT="0" marB="0" anchor="b">
                    <a:lnL>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8D8D8"/>
                    </a:solidFill>
                  </a:tcPr>
                </a:tc>
              </a:tr>
              <a:tr h="288032">
                <a:tc>
                  <a:txBody>
                    <a:bodyPr/>
                    <a:lstStyle/>
                    <a:p>
                      <a:pPr algn="ctr" fontAlgn="ctr"/>
                      <a:r>
                        <a:rPr lang="pt-BR" sz="1200" b="1" i="0" u="none" strike="noStrike" dirty="0">
                          <a:solidFill>
                            <a:srgbClr val="000000"/>
                          </a:solidFill>
                          <a:latin typeface="Calibri"/>
                        </a:rPr>
                        <a:t>G.TRABALHO / ANO</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8D8D8"/>
                    </a:solidFill>
                  </a:tcPr>
                </a:tc>
                <a:tc gridSpan="9">
                  <a:txBody>
                    <a:bodyPr/>
                    <a:lstStyle/>
                    <a:p>
                      <a:pPr algn="ctr" fontAlgn="ctr"/>
                      <a:r>
                        <a:rPr lang="pt-BR" sz="1200" b="1" i="0" u="none" strike="noStrike" dirty="0" smtClean="0">
                          <a:solidFill>
                            <a:srgbClr val="FF0000"/>
                          </a:solidFill>
                          <a:latin typeface="Calibri"/>
                        </a:rPr>
                        <a:t>2023</a:t>
                      </a:r>
                      <a:endParaRPr lang="pt-BR" sz="1200" b="1" i="0" u="none" strike="noStrike" dirty="0">
                        <a:solidFill>
                          <a:srgbClr val="FF0000"/>
                        </a:solidFill>
                        <a:latin typeface="Calibri"/>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BDBDB"/>
                    </a:solidFill>
                  </a:tcPr>
                </a:tc>
                <a:tc hMerge="1">
                  <a:txBody>
                    <a:bodyPr/>
                    <a:lstStyle/>
                    <a:p>
                      <a:endParaRPr lang="pt-BR"/>
                    </a:p>
                  </a:txBody>
                  <a:tcPr/>
                </a:tc>
                <a:tc hMerge="1">
                  <a:txBody>
                    <a:bodyPr/>
                    <a:lstStyle/>
                    <a:p>
                      <a:endParaRPr lang="pt-BR"/>
                    </a:p>
                  </a:txBody>
                  <a:tcPr/>
                </a:tc>
                <a:tc hMerge="1">
                  <a:txBody>
                    <a:bodyPr/>
                    <a:lstStyle/>
                    <a:p>
                      <a:endParaRPr lang="pt-BR"/>
                    </a:p>
                  </a:txBody>
                  <a:tcPr/>
                </a:tc>
                <a:tc hMerge="1">
                  <a:txBody>
                    <a:bodyPr/>
                    <a:lstStyle/>
                    <a:p>
                      <a:endParaRPr lang="pt-BR"/>
                    </a:p>
                  </a:txBody>
                  <a:tcPr/>
                </a:tc>
                <a:tc hMerge="1">
                  <a:txBody>
                    <a:bodyPr/>
                    <a:lstStyle/>
                    <a:p>
                      <a:endParaRPr lang="pt-BR"/>
                    </a:p>
                  </a:txBody>
                  <a:tcPr/>
                </a:tc>
                <a:tc hMerge="1">
                  <a:txBody>
                    <a:bodyPr/>
                    <a:lstStyle/>
                    <a:p>
                      <a:endParaRPr lang="pt-BR"/>
                    </a:p>
                  </a:txBody>
                  <a:tcPr/>
                </a:tc>
                <a:tc hMerge="1">
                  <a:txBody>
                    <a:bodyPr/>
                    <a:lstStyle/>
                    <a:p>
                      <a:endParaRPr lang="pt-BR"/>
                    </a:p>
                  </a:txBody>
                  <a:tcPr/>
                </a:tc>
                <a:tc hMerge="1">
                  <a:txBody>
                    <a:bodyPr/>
                    <a:lstStyle/>
                    <a:p>
                      <a:endParaRPr lang="pt-BR"/>
                    </a:p>
                  </a:txBody>
                  <a:tcPr/>
                </a:tc>
                <a:tc>
                  <a:txBody>
                    <a:bodyPr/>
                    <a:lstStyle/>
                    <a:p>
                      <a:pPr algn="ctr" fontAlgn="ctr"/>
                      <a:r>
                        <a:rPr lang="pt-BR" sz="1100" b="1" i="0" u="none" strike="noStrike" dirty="0">
                          <a:solidFill>
                            <a:srgbClr val="000000"/>
                          </a:solidFill>
                          <a:latin typeface="Calibri"/>
                        </a:rPr>
                        <a:t>2021</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8D8D8"/>
                    </a:solidFill>
                  </a:tcPr>
                </a:tc>
                <a:tc>
                  <a:txBody>
                    <a:bodyPr/>
                    <a:lstStyle/>
                    <a:p>
                      <a:pPr algn="ctr" fontAlgn="ctr"/>
                      <a:r>
                        <a:rPr lang="pt-BR" sz="1100" b="1" i="0" u="none" strike="noStrike" dirty="0" smtClean="0">
                          <a:solidFill>
                            <a:srgbClr val="000000"/>
                          </a:solidFill>
                          <a:latin typeface="Calibri"/>
                        </a:rPr>
                        <a:t>2022</a:t>
                      </a:r>
                      <a:endParaRPr lang="pt-BR" sz="1100" b="1" i="0" u="none" strike="noStrike" dirty="0">
                        <a:solidFill>
                          <a:srgbClr val="000000"/>
                        </a:solidFill>
                        <a:latin typeface="Calibri"/>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8D8D8"/>
                    </a:solidFill>
                  </a:tcPr>
                </a:tc>
              </a:tr>
              <a:tr h="144016">
                <a:tc gridSpan="10">
                  <a:txBody>
                    <a:bodyPr/>
                    <a:lstStyle/>
                    <a:p>
                      <a:pPr algn="ctr" fontAlgn="ctr"/>
                      <a:r>
                        <a:rPr lang="pt-BR" sz="1200" b="1" i="0" u="none" strike="noStrike" dirty="0">
                          <a:solidFill>
                            <a:srgbClr val="000000"/>
                          </a:solidFill>
                          <a:latin typeface="Calibri"/>
                        </a:rPr>
                        <a:t> </a:t>
                      </a:r>
                    </a:p>
                  </a:txBody>
                  <a:tcPr marL="0" marR="0" marT="0" marB="0" anchor="ctr">
                    <a:lnL w="12700" cap="flat" cmpd="sng" algn="ctr">
                      <a:solidFill>
                        <a:srgbClr val="000000"/>
                      </a:solidFill>
                      <a:prstDash val="solid"/>
                      <a:round/>
                      <a:headEnd type="none" w="med" len="med"/>
                      <a:tailEnd type="none" w="med" len="med"/>
                    </a:lnL>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pt-BR"/>
                    </a:p>
                  </a:txBody>
                  <a:tcPr/>
                </a:tc>
                <a:tc hMerge="1">
                  <a:txBody>
                    <a:bodyPr/>
                    <a:lstStyle/>
                    <a:p>
                      <a:endParaRPr lang="pt-BR"/>
                    </a:p>
                  </a:txBody>
                  <a:tcPr/>
                </a:tc>
                <a:tc hMerge="1">
                  <a:txBody>
                    <a:bodyPr/>
                    <a:lstStyle/>
                    <a:p>
                      <a:endParaRPr lang="pt-BR"/>
                    </a:p>
                  </a:txBody>
                  <a:tcPr/>
                </a:tc>
                <a:tc hMerge="1">
                  <a:txBody>
                    <a:bodyPr/>
                    <a:lstStyle/>
                    <a:p>
                      <a:endParaRPr lang="pt-BR"/>
                    </a:p>
                  </a:txBody>
                  <a:tcPr/>
                </a:tc>
                <a:tc hMerge="1">
                  <a:txBody>
                    <a:bodyPr/>
                    <a:lstStyle/>
                    <a:p>
                      <a:endParaRPr lang="pt-BR"/>
                    </a:p>
                  </a:txBody>
                  <a:tcPr/>
                </a:tc>
                <a:tc hMerge="1">
                  <a:txBody>
                    <a:bodyPr/>
                    <a:lstStyle/>
                    <a:p>
                      <a:endParaRPr lang="pt-BR"/>
                    </a:p>
                  </a:txBody>
                  <a:tcPr/>
                </a:tc>
                <a:tc hMerge="1">
                  <a:txBody>
                    <a:bodyPr/>
                    <a:lstStyle/>
                    <a:p>
                      <a:endParaRPr lang="pt-BR"/>
                    </a:p>
                  </a:txBody>
                  <a:tcPr/>
                </a:tc>
                <a:tc hMerge="1">
                  <a:txBody>
                    <a:bodyPr/>
                    <a:lstStyle/>
                    <a:p>
                      <a:endParaRPr lang="pt-BR"/>
                    </a:p>
                  </a:txBody>
                  <a:tcPr/>
                </a:tc>
                <a:tc hMerge="1">
                  <a:txBody>
                    <a:bodyPr/>
                    <a:lstStyle/>
                    <a:p>
                      <a:endParaRPr lang="pt-BR"/>
                    </a:p>
                  </a:txBody>
                  <a:tcPr/>
                </a:tc>
                <a:tc>
                  <a:txBody>
                    <a:bodyPr/>
                    <a:lstStyle/>
                    <a:p>
                      <a:pPr algn="l" fontAlgn="b"/>
                      <a:endParaRPr lang="pt-BR" sz="1100" b="0" i="0" u="none" strike="noStrike" dirty="0">
                        <a:solidFill>
                          <a:srgbClr val="000000"/>
                        </a:solidFill>
                        <a:latin typeface="Calibri"/>
                      </a:endParaRPr>
                    </a:p>
                  </a:txBody>
                  <a:tcPr marL="0" marR="0" marT="0" marB="0" anchor="b">
                    <a:lnT w="12700" cap="flat" cmpd="sng" algn="ctr">
                      <a:solidFill>
                        <a:srgbClr val="000000"/>
                      </a:solidFill>
                      <a:prstDash val="solid"/>
                      <a:round/>
                      <a:headEnd type="none" w="med" len="med"/>
                      <a:tailEnd type="none" w="med" len="med"/>
                    </a:lnT>
                  </a:tcPr>
                </a:tc>
                <a:tc>
                  <a:txBody>
                    <a:bodyPr/>
                    <a:lstStyle/>
                    <a:p>
                      <a:pPr algn="l" fontAlgn="b"/>
                      <a:endParaRPr lang="pt-BR" sz="1100" b="0" i="0" u="none" strike="noStrike" dirty="0">
                        <a:solidFill>
                          <a:srgbClr val="000000"/>
                        </a:solidFill>
                        <a:latin typeface="Calibri"/>
                      </a:endParaRPr>
                    </a:p>
                  </a:txBody>
                  <a:tcPr marL="0" marR="0" marT="0" marB="0" anchor="b">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07640">
                <a:tc>
                  <a:txBody>
                    <a:bodyPr/>
                    <a:lstStyle/>
                    <a:p>
                      <a:pPr algn="ctr" fontAlgn="ctr"/>
                      <a:r>
                        <a:rPr lang="pt-BR" sz="1200" b="1" i="0" u="none" strike="noStrike" dirty="0">
                          <a:solidFill>
                            <a:srgbClr val="000000"/>
                          </a:solidFill>
                          <a:latin typeface="Calibri"/>
                        </a:rPr>
                        <a:t>GRUPO SAMARITANO</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3CB"/>
                    </a:solidFill>
                  </a:tcPr>
                </a:tc>
                <a:tc gridSpan="9">
                  <a:txBody>
                    <a:bodyPr/>
                    <a:lstStyle/>
                    <a:p>
                      <a:pPr algn="ctr" fontAlgn="ctr"/>
                      <a:r>
                        <a:rPr lang="pt-BR" sz="1200" b="1" i="0" u="none" strike="noStrike" dirty="0" smtClean="0">
                          <a:solidFill>
                            <a:srgbClr val="FF0000"/>
                          </a:solidFill>
                          <a:latin typeface="Calibri"/>
                        </a:rPr>
                        <a:t>51</a:t>
                      </a:r>
                      <a:endParaRPr lang="pt-BR" sz="1200" b="1" i="0" u="none" strike="noStrike" dirty="0">
                        <a:solidFill>
                          <a:srgbClr val="FF0000"/>
                        </a:solidFill>
                        <a:latin typeface="Calibri"/>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3CB"/>
                    </a:solidFill>
                  </a:tcPr>
                </a:tc>
                <a:tc hMerge="1">
                  <a:txBody>
                    <a:bodyPr/>
                    <a:lstStyle/>
                    <a:p>
                      <a:endParaRPr lang="pt-BR"/>
                    </a:p>
                  </a:txBody>
                  <a:tcPr/>
                </a:tc>
                <a:tc hMerge="1">
                  <a:txBody>
                    <a:bodyPr/>
                    <a:lstStyle/>
                    <a:p>
                      <a:endParaRPr lang="pt-BR"/>
                    </a:p>
                  </a:txBody>
                  <a:tcPr/>
                </a:tc>
                <a:tc hMerge="1">
                  <a:txBody>
                    <a:bodyPr/>
                    <a:lstStyle/>
                    <a:p>
                      <a:endParaRPr lang="pt-BR"/>
                    </a:p>
                  </a:txBody>
                  <a:tcPr/>
                </a:tc>
                <a:tc hMerge="1">
                  <a:txBody>
                    <a:bodyPr/>
                    <a:lstStyle/>
                    <a:p>
                      <a:endParaRPr lang="pt-BR"/>
                    </a:p>
                  </a:txBody>
                  <a:tcPr/>
                </a:tc>
                <a:tc hMerge="1">
                  <a:txBody>
                    <a:bodyPr/>
                    <a:lstStyle/>
                    <a:p>
                      <a:endParaRPr lang="pt-BR"/>
                    </a:p>
                  </a:txBody>
                  <a:tcPr/>
                </a:tc>
                <a:tc hMerge="1">
                  <a:txBody>
                    <a:bodyPr/>
                    <a:lstStyle/>
                    <a:p>
                      <a:endParaRPr lang="pt-BR"/>
                    </a:p>
                  </a:txBody>
                  <a:tcPr/>
                </a:tc>
                <a:tc hMerge="1">
                  <a:txBody>
                    <a:bodyPr/>
                    <a:lstStyle/>
                    <a:p>
                      <a:endParaRPr lang="pt-BR"/>
                    </a:p>
                  </a:txBody>
                  <a:tcPr/>
                </a:tc>
                <a:tc hMerge="1">
                  <a:txBody>
                    <a:bodyPr/>
                    <a:lstStyle/>
                    <a:p>
                      <a:endParaRPr lang="pt-BR"/>
                    </a:p>
                  </a:txBody>
                  <a:tcPr/>
                </a:tc>
                <a:tc>
                  <a:txBody>
                    <a:bodyPr/>
                    <a:lstStyle/>
                    <a:p>
                      <a:pPr algn="ctr" fontAlgn="b"/>
                      <a:r>
                        <a:rPr lang="pt-BR" sz="1100" b="1" i="0" u="none" strike="noStrike" dirty="0">
                          <a:solidFill>
                            <a:srgbClr val="000000"/>
                          </a:solidFill>
                          <a:latin typeface="Calibri"/>
                        </a:rPr>
                        <a:t>52</a:t>
                      </a:r>
                    </a:p>
                  </a:txBody>
                  <a:tcPr marL="0" marR="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B w="6350" cap="flat" cmpd="sng" algn="ctr">
                      <a:solidFill>
                        <a:srgbClr val="000000"/>
                      </a:solidFill>
                      <a:prstDash val="solid"/>
                      <a:round/>
                      <a:headEnd type="none" w="med" len="med"/>
                      <a:tailEnd type="none" w="med" len="med"/>
                    </a:lnB>
                    <a:solidFill>
                      <a:srgbClr val="FFF3CB"/>
                    </a:solidFill>
                  </a:tcPr>
                </a:tc>
                <a:tc>
                  <a:txBody>
                    <a:bodyPr/>
                    <a:lstStyle/>
                    <a:p>
                      <a:pPr algn="ctr" fontAlgn="b"/>
                      <a:r>
                        <a:rPr lang="pt-BR" sz="1100" b="1" i="0" u="none" strike="noStrike" dirty="0" smtClean="0">
                          <a:solidFill>
                            <a:srgbClr val="000000"/>
                          </a:solidFill>
                          <a:latin typeface="Calibri"/>
                        </a:rPr>
                        <a:t>47</a:t>
                      </a:r>
                      <a:endParaRPr lang="pt-BR" sz="1100" b="1" i="0" u="none" strike="noStrike" dirty="0">
                        <a:solidFill>
                          <a:srgbClr val="000000"/>
                        </a:solidFill>
                        <a:latin typeface="Calibri"/>
                      </a:endParaRPr>
                    </a:p>
                  </a:txBody>
                  <a:tcPr marL="0" marR="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3CB"/>
                    </a:solidFill>
                  </a:tcPr>
                </a:tc>
              </a:tr>
              <a:tr h="216024">
                <a:tc>
                  <a:txBody>
                    <a:bodyPr/>
                    <a:lstStyle/>
                    <a:p>
                      <a:pPr algn="ctr" fontAlgn="ctr"/>
                      <a:r>
                        <a:rPr lang="pt-BR" sz="1200" b="1" i="0" u="none" strike="noStrike" dirty="0">
                          <a:solidFill>
                            <a:srgbClr val="000000"/>
                          </a:solidFill>
                          <a:latin typeface="Calibri"/>
                        </a:rPr>
                        <a:t>PRESENÇA TRABALHADORES</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3CB"/>
                    </a:solidFill>
                  </a:tcPr>
                </a:tc>
                <a:tc gridSpan="9">
                  <a:txBody>
                    <a:bodyPr/>
                    <a:lstStyle/>
                    <a:p>
                      <a:pPr algn="ctr" fontAlgn="ctr"/>
                      <a:r>
                        <a:rPr lang="pt-BR" sz="1200" b="1" i="0" u="none" strike="noStrike" dirty="0" smtClean="0">
                          <a:solidFill>
                            <a:srgbClr val="FF0000"/>
                          </a:solidFill>
                          <a:latin typeface="Calibri"/>
                        </a:rPr>
                        <a:t>255</a:t>
                      </a:r>
                      <a:endParaRPr lang="pt-BR" sz="1200" b="1" i="0" u="none" strike="noStrike" dirty="0">
                        <a:solidFill>
                          <a:srgbClr val="FF0000"/>
                        </a:solidFill>
                        <a:latin typeface="Calibri"/>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3CB"/>
                    </a:solidFill>
                  </a:tcPr>
                </a:tc>
                <a:tc hMerge="1">
                  <a:txBody>
                    <a:bodyPr/>
                    <a:lstStyle/>
                    <a:p>
                      <a:endParaRPr lang="pt-BR"/>
                    </a:p>
                  </a:txBody>
                  <a:tcPr/>
                </a:tc>
                <a:tc hMerge="1">
                  <a:txBody>
                    <a:bodyPr/>
                    <a:lstStyle/>
                    <a:p>
                      <a:endParaRPr lang="pt-BR"/>
                    </a:p>
                  </a:txBody>
                  <a:tcPr/>
                </a:tc>
                <a:tc hMerge="1">
                  <a:txBody>
                    <a:bodyPr/>
                    <a:lstStyle/>
                    <a:p>
                      <a:endParaRPr lang="pt-BR"/>
                    </a:p>
                  </a:txBody>
                  <a:tcPr/>
                </a:tc>
                <a:tc hMerge="1">
                  <a:txBody>
                    <a:bodyPr/>
                    <a:lstStyle/>
                    <a:p>
                      <a:endParaRPr lang="pt-BR"/>
                    </a:p>
                  </a:txBody>
                  <a:tcPr/>
                </a:tc>
                <a:tc hMerge="1">
                  <a:txBody>
                    <a:bodyPr/>
                    <a:lstStyle/>
                    <a:p>
                      <a:endParaRPr lang="pt-BR"/>
                    </a:p>
                  </a:txBody>
                  <a:tcPr/>
                </a:tc>
                <a:tc hMerge="1">
                  <a:txBody>
                    <a:bodyPr/>
                    <a:lstStyle/>
                    <a:p>
                      <a:endParaRPr lang="pt-BR"/>
                    </a:p>
                  </a:txBody>
                  <a:tcPr/>
                </a:tc>
                <a:tc hMerge="1">
                  <a:txBody>
                    <a:bodyPr/>
                    <a:lstStyle/>
                    <a:p>
                      <a:endParaRPr lang="pt-BR"/>
                    </a:p>
                  </a:txBody>
                  <a:tcPr/>
                </a:tc>
                <a:tc hMerge="1">
                  <a:txBody>
                    <a:bodyPr/>
                    <a:lstStyle/>
                    <a:p>
                      <a:endParaRPr lang="pt-BR"/>
                    </a:p>
                  </a:txBody>
                  <a:tcPr/>
                </a:tc>
                <a:tc>
                  <a:txBody>
                    <a:bodyPr/>
                    <a:lstStyle/>
                    <a:p>
                      <a:pPr algn="ctr" fontAlgn="b"/>
                      <a:r>
                        <a:rPr lang="pt-BR" sz="1100" b="1" i="0" u="none" strike="noStrike" dirty="0">
                          <a:solidFill>
                            <a:srgbClr val="000000"/>
                          </a:solidFill>
                          <a:latin typeface="Calibri"/>
                        </a:rPr>
                        <a:t>234</a:t>
                      </a:r>
                    </a:p>
                  </a:txBody>
                  <a:tcPr marL="0" marR="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3CB"/>
                    </a:solidFill>
                  </a:tcPr>
                </a:tc>
                <a:tc>
                  <a:txBody>
                    <a:bodyPr/>
                    <a:lstStyle/>
                    <a:p>
                      <a:pPr algn="ctr" fontAlgn="b"/>
                      <a:r>
                        <a:rPr lang="pt-BR" sz="1100" b="1" i="0" u="none" strike="noStrike" dirty="0" smtClean="0">
                          <a:solidFill>
                            <a:srgbClr val="000000"/>
                          </a:solidFill>
                          <a:latin typeface="Calibri"/>
                        </a:rPr>
                        <a:t>191</a:t>
                      </a:r>
                      <a:endParaRPr lang="pt-BR" sz="1100" b="1" i="0" u="none" strike="noStrike" dirty="0">
                        <a:solidFill>
                          <a:srgbClr val="000000"/>
                        </a:solidFill>
                        <a:latin typeface="Calibri"/>
                      </a:endParaRPr>
                    </a:p>
                  </a:txBody>
                  <a:tcPr marL="0" marR="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3CB"/>
                    </a:solidFill>
                  </a:tcPr>
                </a:tc>
              </a:tr>
              <a:tr h="113536">
                <a:tc gridSpan="10">
                  <a:txBody>
                    <a:bodyPr/>
                    <a:lstStyle/>
                    <a:p>
                      <a:pPr algn="ctr" fontAlgn="ctr"/>
                      <a:r>
                        <a:rPr lang="pt-BR" sz="1200" b="1" i="0" u="none" strike="noStrike" dirty="0" smtClean="0">
                          <a:solidFill>
                            <a:srgbClr val="000000"/>
                          </a:solidFill>
                          <a:latin typeface="Calibri"/>
                        </a:rPr>
                        <a:t> </a:t>
                      </a:r>
                      <a:endParaRPr lang="pt-BR" sz="1200" b="1" i="0" u="none" strike="noStrike" dirty="0">
                        <a:solidFill>
                          <a:srgbClr val="000000"/>
                        </a:solidFill>
                        <a:latin typeface="Calibri"/>
                      </a:endParaRPr>
                    </a:p>
                  </a:txBody>
                  <a:tcPr marL="0" marR="0" marT="0" marB="0" anchor="ctr">
                    <a:lnL w="12700" cap="flat" cmpd="sng" algn="ctr">
                      <a:solidFill>
                        <a:srgbClr val="000000"/>
                      </a:solidFill>
                      <a:prstDash val="solid"/>
                      <a:round/>
                      <a:headEnd type="none" w="med" len="med"/>
                      <a:tailEnd type="none" w="med" len="med"/>
                    </a:lnL>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pt-BR"/>
                    </a:p>
                  </a:txBody>
                  <a:tcPr/>
                </a:tc>
                <a:tc hMerge="1">
                  <a:txBody>
                    <a:bodyPr/>
                    <a:lstStyle/>
                    <a:p>
                      <a:endParaRPr lang="pt-BR"/>
                    </a:p>
                  </a:txBody>
                  <a:tcPr/>
                </a:tc>
                <a:tc hMerge="1">
                  <a:txBody>
                    <a:bodyPr/>
                    <a:lstStyle/>
                    <a:p>
                      <a:endParaRPr lang="pt-BR"/>
                    </a:p>
                  </a:txBody>
                  <a:tcPr/>
                </a:tc>
                <a:tc hMerge="1">
                  <a:txBody>
                    <a:bodyPr/>
                    <a:lstStyle/>
                    <a:p>
                      <a:endParaRPr lang="pt-BR"/>
                    </a:p>
                  </a:txBody>
                  <a:tcPr/>
                </a:tc>
                <a:tc hMerge="1">
                  <a:txBody>
                    <a:bodyPr/>
                    <a:lstStyle/>
                    <a:p>
                      <a:endParaRPr lang="pt-BR"/>
                    </a:p>
                  </a:txBody>
                  <a:tcPr/>
                </a:tc>
                <a:tc hMerge="1">
                  <a:txBody>
                    <a:bodyPr/>
                    <a:lstStyle/>
                    <a:p>
                      <a:endParaRPr lang="pt-BR"/>
                    </a:p>
                  </a:txBody>
                  <a:tcPr/>
                </a:tc>
                <a:tc hMerge="1">
                  <a:txBody>
                    <a:bodyPr/>
                    <a:lstStyle/>
                    <a:p>
                      <a:endParaRPr lang="pt-BR"/>
                    </a:p>
                  </a:txBody>
                  <a:tcPr/>
                </a:tc>
                <a:tc hMerge="1">
                  <a:txBody>
                    <a:bodyPr/>
                    <a:lstStyle/>
                    <a:p>
                      <a:endParaRPr lang="pt-BR"/>
                    </a:p>
                  </a:txBody>
                  <a:tcPr/>
                </a:tc>
                <a:tc hMerge="1">
                  <a:txBody>
                    <a:bodyPr/>
                    <a:lstStyle/>
                    <a:p>
                      <a:endParaRPr lang="pt-BR"/>
                    </a:p>
                  </a:txBody>
                  <a:tcPr/>
                </a:tc>
                <a:tc>
                  <a:txBody>
                    <a:bodyPr/>
                    <a:lstStyle/>
                    <a:p>
                      <a:pPr algn="ctr" fontAlgn="b"/>
                      <a:endParaRPr lang="pt-BR" sz="1100" b="1" i="0" u="none" strike="noStrike" dirty="0">
                        <a:solidFill>
                          <a:srgbClr val="000000"/>
                        </a:solidFill>
                        <a:latin typeface="Calibri"/>
                      </a:endParaRPr>
                    </a:p>
                  </a:txBody>
                  <a:tcPr marL="0" marR="0" marT="0" marB="0" anchor="b">
                    <a:lnT w="12700" cap="flat" cmpd="sng" algn="ctr">
                      <a:solidFill>
                        <a:srgbClr val="000000"/>
                      </a:solidFill>
                      <a:prstDash val="solid"/>
                      <a:round/>
                      <a:headEnd type="none" w="med" len="med"/>
                      <a:tailEnd type="none" w="med" len="med"/>
                    </a:lnT>
                  </a:tcPr>
                </a:tc>
                <a:tc>
                  <a:txBody>
                    <a:bodyPr/>
                    <a:lstStyle/>
                    <a:p>
                      <a:pPr algn="ctr" fontAlgn="b"/>
                      <a:endParaRPr lang="pt-BR" sz="1100" b="1" i="0" u="none" strike="noStrike" dirty="0">
                        <a:solidFill>
                          <a:srgbClr val="000000"/>
                        </a:solidFill>
                        <a:latin typeface="Calibri"/>
                      </a:endParaRPr>
                    </a:p>
                  </a:txBody>
                  <a:tcPr marL="0" marR="0" marT="0" marB="0" anchor="b">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18688">
                <a:tc>
                  <a:txBody>
                    <a:bodyPr/>
                    <a:lstStyle/>
                    <a:p>
                      <a:pPr algn="ctr" fontAlgn="ctr"/>
                      <a:r>
                        <a:rPr lang="pt-BR" sz="1200" b="1" i="0" u="none" strike="noStrike" dirty="0">
                          <a:solidFill>
                            <a:srgbClr val="000000"/>
                          </a:solidFill>
                          <a:latin typeface="Calibri"/>
                        </a:rPr>
                        <a:t>GRUPO DISCÍPULOS DE JESUS </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E2F3"/>
                    </a:solidFill>
                  </a:tcPr>
                </a:tc>
                <a:tc gridSpan="9">
                  <a:txBody>
                    <a:bodyPr/>
                    <a:lstStyle/>
                    <a:p>
                      <a:pPr algn="ctr" fontAlgn="ctr"/>
                      <a:r>
                        <a:rPr lang="pt-BR" sz="1200" b="1" i="0" u="none" strike="noStrike" dirty="0" smtClean="0">
                          <a:solidFill>
                            <a:srgbClr val="FF0000"/>
                          </a:solidFill>
                          <a:latin typeface="Calibri"/>
                        </a:rPr>
                        <a:t>52</a:t>
                      </a:r>
                      <a:endParaRPr lang="pt-BR" sz="1200" b="1" i="0" u="none" strike="noStrike" dirty="0">
                        <a:solidFill>
                          <a:srgbClr val="FF0000"/>
                        </a:solidFill>
                        <a:latin typeface="Calibri"/>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E2F3"/>
                    </a:solidFill>
                  </a:tcPr>
                </a:tc>
                <a:tc hMerge="1">
                  <a:txBody>
                    <a:bodyPr/>
                    <a:lstStyle/>
                    <a:p>
                      <a:endParaRPr lang="pt-BR"/>
                    </a:p>
                  </a:txBody>
                  <a:tcPr/>
                </a:tc>
                <a:tc hMerge="1">
                  <a:txBody>
                    <a:bodyPr/>
                    <a:lstStyle/>
                    <a:p>
                      <a:endParaRPr lang="pt-BR"/>
                    </a:p>
                  </a:txBody>
                  <a:tcPr/>
                </a:tc>
                <a:tc hMerge="1">
                  <a:txBody>
                    <a:bodyPr/>
                    <a:lstStyle/>
                    <a:p>
                      <a:endParaRPr lang="pt-BR"/>
                    </a:p>
                  </a:txBody>
                  <a:tcPr/>
                </a:tc>
                <a:tc hMerge="1">
                  <a:txBody>
                    <a:bodyPr/>
                    <a:lstStyle/>
                    <a:p>
                      <a:endParaRPr lang="pt-BR"/>
                    </a:p>
                  </a:txBody>
                  <a:tcPr/>
                </a:tc>
                <a:tc hMerge="1">
                  <a:txBody>
                    <a:bodyPr/>
                    <a:lstStyle/>
                    <a:p>
                      <a:endParaRPr lang="pt-BR"/>
                    </a:p>
                  </a:txBody>
                  <a:tcPr/>
                </a:tc>
                <a:tc hMerge="1">
                  <a:txBody>
                    <a:bodyPr/>
                    <a:lstStyle/>
                    <a:p>
                      <a:endParaRPr lang="pt-BR"/>
                    </a:p>
                  </a:txBody>
                  <a:tcPr/>
                </a:tc>
                <a:tc hMerge="1">
                  <a:txBody>
                    <a:bodyPr/>
                    <a:lstStyle/>
                    <a:p>
                      <a:endParaRPr lang="pt-BR"/>
                    </a:p>
                  </a:txBody>
                  <a:tcPr/>
                </a:tc>
                <a:tc hMerge="1">
                  <a:txBody>
                    <a:bodyPr/>
                    <a:lstStyle/>
                    <a:p>
                      <a:endParaRPr lang="pt-BR"/>
                    </a:p>
                  </a:txBody>
                  <a:tcPr/>
                </a:tc>
                <a:tc>
                  <a:txBody>
                    <a:bodyPr/>
                    <a:lstStyle/>
                    <a:p>
                      <a:pPr algn="ctr" fontAlgn="b"/>
                      <a:r>
                        <a:rPr lang="pt-BR" sz="1100" b="1" i="0" u="none" strike="noStrike" dirty="0">
                          <a:solidFill>
                            <a:srgbClr val="000000"/>
                          </a:solidFill>
                          <a:latin typeface="Calibri"/>
                        </a:rPr>
                        <a:t>0</a:t>
                      </a:r>
                    </a:p>
                  </a:txBody>
                  <a:tcPr marL="0" marR="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B w="6350" cap="flat" cmpd="sng" algn="ctr">
                      <a:solidFill>
                        <a:srgbClr val="000000"/>
                      </a:solidFill>
                      <a:prstDash val="solid"/>
                      <a:round/>
                      <a:headEnd type="none" w="med" len="med"/>
                      <a:tailEnd type="none" w="med" len="med"/>
                    </a:lnB>
                    <a:solidFill>
                      <a:srgbClr val="D9E2F3"/>
                    </a:solidFill>
                  </a:tcPr>
                </a:tc>
                <a:tc>
                  <a:txBody>
                    <a:bodyPr/>
                    <a:lstStyle/>
                    <a:p>
                      <a:pPr algn="ctr" fontAlgn="b"/>
                      <a:r>
                        <a:rPr lang="pt-BR" sz="1100" b="1" i="0" u="none" strike="noStrike" dirty="0" smtClean="0">
                          <a:solidFill>
                            <a:srgbClr val="000000"/>
                          </a:solidFill>
                          <a:latin typeface="Calibri"/>
                        </a:rPr>
                        <a:t>12</a:t>
                      </a:r>
                      <a:endParaRPr lang="pt-BR" sz="1100" b="1" i="0" u="none" strike="noStrike" dirty="0">
                        <a:solidFill>
                          <a:srgbClr val="000000"/>
                        </a:solidFill>
                        <a:latin typeface="Calibri"/>
                      </a:endParaRPr>
                    </a:p>
                  </a:txBody>
                  <a:tcPr marL="0" marR="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E2F3"/>
                    </a:solidFill>
                  </a:tcPr>
                </a:tc>
              </a:tr>
              <a:tr h="216024">
                <a:tc>
                  <a:txBody>
                    <a:bodyPr/>
                    <a:lstStyle/>
                    <a:p>
                      <a:pPr algn="ctr" fontAlgn="ctr"/>
                      <a:r>
                        <a:rPr lang="pt-BR" sz="1200" b="1" i="0" u="none" strike="noStrike" dirty="0">
                          <a:solidFill>
                            <a:srgbClr val="000000"/>
                          </a:solidFill>
                          <a:latin typeface="Calibri"/>
                        </a:rPr>
                        <a:t>PRESENÇA TRABALHADORES</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E2F3"/>
                    </a:solidFill>
                  </a:tcPr>
                </a:tc>
                <a:tc gridSpan="9">
                  <a:txBody>
                    <a:bodyPr/>
                    <a:lstStyle/>
                    <a:p>
                      <a:pPr algn="ctr" fontAlgn="ctr"/>
                      <a:r>
                        <a:rPr lang="pt-BR" sz="1200" b="1" i="0" u="none" strike="noStrike" dirty="0" smtClean="0">
                          <a:solidFill>
                            <a:srgbClr val="FF0000"/>
                          </a:solidFill>
                          <a:latin typeface="Calibri"/>
                        </a:rPr>
                        <a:t>468</a:t>
                      </a:r>
                      <a:endParaRPr lang="pt-BR" sz="1200" b="1" i="0" u="none" strike="noStrike" dirty="0">
                        <a:solidFill>
                          <a:srgbClr val="FF0000"/>
                        </a:solidFill>
                        <a:latin typeface="Calibri"/>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E2F3"/>
                    </a:solidFill>
                  </a:tcPr>
                </a:tc>
                <a:tc hMerge="1">
                  <a:txBody>
                    <a:bodyPr/>
                    <a:lstStyle/>
                    <a:p>
                      <a:endParaRPr lang="pt-BR"/>
                    </a:p>
                  </a:txBody>
                  <a:tcPr/>
                </a:tc>
                <a:tc hMerge="1">
                  <a:txBody>
                    <a:bodyPr/>
                    <a:lstStyle/>
                    <a:p>
                      <a:endParaRPr lang="pt-BR"/>
                    </a:p>
                  </a:txBody>
                  <a:tcPr/>
                </a:tc>
                <a:tc hMerge="1">
                  <a:txBody>
                    <a:bodyPr/>
                    <a:lstStyle/>
                    <a:p>
                      <a:endParaRPr lang="pt-BR"/>
                    </a:p>
                  </a:txBody>
                  <a:tcPr/>
                </a:tc>
                <a:tc hMerge="1">
                  <a:txBody>
                    <a:bodyPr/>
                    <a:lstStyle/>
                    <a:p>
                      <a:endParaRPr lang="pt-BR"/>
                    </a:p>
                  </a:txBody>
                  <a:tcPr/>
                </a:tc>
                <a:tc hMerge="1">
                  <a:txBody>
                    <a:bodyPr/>
                    <a:lstStyle/>
                    <a:p>
                      <a:endParaRPr lang="pt-BR"/>
                    </a:p>
                  </a:txBody>
                  <a:tcPr/>
                </a:tc>
                <a:tc hMerge="1">
                  <a:txBody>
                    <a:bodyPr/>
                    <a:lstStyle/>
                    <a:p>
                      <a:endParaRPr lang="pt-BR"/>
                    </a:p>
                  </a:txBody>
                  <a:tcPr/>
                </a:tc>
                <a:tc hMerge="1">
                  <a:txBody>
                    <a:bodyPr/>
                    <a:lstStyle/>
                    <a:p>
                      <a:endParaRPr lang="pt-BR"/>
                    </a:p>
                  </a:txBody>
                  <a:tcPr/>
                </a:tc>
                <a:tc hMerge="1">
                  <a:txBody>
                    <a:bodyPr/>
                    <a:lstStyle/>
                    <a:p>
                      <a:endParaRPr lang="pt-BR"/>
                    </a:p>
                  </a:txBody>
                  <a:tcPr/>
                </a:tc>
                <a:tc>
                  <a:txBody>
                    <a:bodyPr/>
                    <a:lstStyle/>
                    <a:p>
                      <a:pPr algn="ctr" fontAlgn="b"/>
                      <a:r>
                        <a:rPr lang="pt-BR" sz="1100" b="1" i="0" u="none" strike="noStrike" dirty="0">
                          <a:solidFill>
                            <a:srgbClr val="000000"/>
                          </a:solidFill>
                          <a:latin typeface="Calibri"/>
                        </a:rPr>
                        <a:t>0</a:t>
                      </a:r>
                    </a:p>
                  </a:txBody>
                  <a:tcPr marL="0" marR="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E2F3"/>
                    </a:solidFill>
                  </a:tcPr>
                </a:tc>
                <a:tc>
                  <a:txBody>
                    <a:bodyPr/>
                    <a:lstStyle/>
                    <a:p>
                      <a:pPr algn="ctr" fontAlgn="b"/>
                      <a:r>
                        <a:rPr lang="pt-BR" sz="1100" b="1" i="0" u="none" strike="noStrike" dirty="0" smtClean="0">
                          <a:solidFill>
                            <a:srgbClr val="000000"/>
                          </a:solidFill>
                          <a:latin typeface="Calibri"/>
                        </a:rPr>
                        <a:t>76</a:t>
                      </a:r>
                      <a:endParaRPr lang="pt-BR" sz="1100" b="1" i="0" u="none" strike="noStrike" dirty="0">
                        <a:solidFill>
                          <a:srgbClr val="000000"/>
                        </a:solidFill>
                        <a:latin typeface="Calibri"/>
                      </a:endParaRPr>
                    </a:p>
                  </a:txBody>
                  <a:tcPr marL="0" marR="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E2F3"/>
                    </a:solidFill>
                  </a:tcPr>
                </a:tc>
              </a:tr>
              <a:tr h="144016">
                <a:tc gridSpan="10">
                  <a:txBody>
                    <a:bodyPr/>
                    <a:lstStyle/>
                    <a:p>
                      <a:pPr algn="ctr" fontAlgn="ctr"/>
                      <a:r>
                        <a:rPr lang="pt-BR" sz="1200" b="1" i="0" u="none" strike="noStrike" dirty="0">
                          <a:solidFill>
                            <a:srgbClr val="000000"/>
                          </a:solidFill>
                          <a:latin typeface="Calibri"/>
                        </a:rPr>
                        <a:t> </a:t>
                      </a:r>
                    </a:p>
                  </a:txBody>
                  <a:tcPr marL="0" marR="0" marT="0" marB="0" anchor="ctr">
                    <a:lnL w="12700" cap="flat" cmpd="sng" algn="ctr">
                      <a:solidFill>
                        <a:srgbClr val="000000"/>
                      </a:solidFill>
                      <a:prstDash val="solid"/>
                      <a:round/>
                      <a:headEnd type="none" w="med" len="med"/>
                      <a:tailEnd type="none" w="med" len="med"/>
                    </a:lnL>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pt-BR"/>
                    </a:p>
                  </a:txBody>
                  <a:tcPr/>
                </a:tc>
                <a:tc hMerge="1">
                  <a:txBody>
                    <a:bodyPr/>
                    <a:lstStyle/>
                    <a:p>
                      <a:endParaRPr lang="pt-BR"/>
                    </a:p>
                  </a:txBody>
                  <a:tcPr/>
                </a:tc>
                <a:tc hMerge="1">
                  <a:txBody>
                    <a:bodyPr/>
                    <a:lstStyle/>
                    <a:p>
                      <a:endParaRPr lang="pt-BR"/>
                    </a:p>
                  </a:txBody>
                  <a:tcPr/>
                </a:tc>
                <a:tc hMerge="1">
                  <a:txBody>
                    <a:bodyPr/>
                    <a:lstStyle/>
                    <a:p>
                      <a:endParaRPr lang="pt-BR"/>
                    </a:p>
                  </a:txBody>
                  <a:tcPr/>
                </a:tc>
                <a:tc hMerge="1">
                  <a:txBody>
                    <a:bodyPr/>
                    <a:lstStyle/>
                    <a:p>
                      <a:endParaRPr lang="pt-BR"/>
                    </a:p>
                  </a:txBody>
                  <a:tcPr/>
                </a:tc>
                <a:tc hMerge="1">
                  <a:txBody>
                    <a:bodyPr/>
                    <a:lstStyle/>
                    <a:p>
                      <a:endParaRPr lang="pt-BR"/>
                    </a:p>
                  </a:txBody>
                  <a:tcPr/>
                </a:tc>
                <a:tc hMerge="1">
                  <a:txBody>
                    <a:bodyPr/>
                    <a:lstStyle/>
                    <a:p>
                      <a:endParaRPr lang="pt-BR"/>
                    </a:p>
                  </a:txBody>
                  <a:tcPr/>
                </a:tc>
                <a:tc hMerge="1">
                  <a:txBody>
                    <a:bodyPr/>
                    <a:lstStyle/>
                    <a:p>
                      <a:endParaRPr lang="pt-BR"/>
                    </a:p>
                  </a:txBody>
                  <a:tcPr/>
                </a:tc>
                <a:tc hMerge="1">
                  <a:txBody>
                    <a:bodyPr/>
                    <a:lstStyle/>
                    <a:p>
                      <a:endParaRPr lang="pt-BR"/>
                    </a:p>
                  </a:txBody>
                  <a:tcPr/>
                </a:tc>
                <a:tc>
                  <a:txBody>
                    <a:bodyPr/>
                    <a:lstStyle/>
                    <a:p>
                      <a:pPr algn="ctr" fontAlgn="b"/>
                      <a:endParaRPr lang="pt-BR" sz="1100" b="1" i="0" u="none" strike="noStrike" dirty="0">
                        <a:solidFill>
                          <a:srgbClr val="000000"/>
                        </a:solidFill>
                        <a:latin typeface="Calibri"/>
                      </a:endParaRPr>
                    </a:p>
                  </a:txBody>
                  <a:tcPr marL="0" marR="0" marT="0" marB="0" anchor="b">
                    <a:lnT w="12700" cap="flat" cmpd="sng" algn="ctr">
                      <a:solidFill>
                        <a:srgbClr val="000000"/>
                      </a:solidFill>
                      <a:prstDash val="solid"/>
                      <a:round/>
                      <a:headEnd type="none" w="med" len="med"/>
                      <a:tailEnd type="none" w="med" len="med"/>
                    </a:lnT>
                  </a:tcPr>
                </a:tc>
                <a:tc>
                  <a:txBody>
                    <a:bodyPr/>
                    <a:lstStyle/>
                    <a:p>
                      <a:pPr algn="ctr" fontAlgn="b"/>
                      <a:endParaRPr lang="pt-BR" sz="1100" b="1" i="0" u="none" strike="noStrike" dirty="0">
                        <a:solidFill>
                          <a:srgbClr val="000000"/>
                        </a:solidFill>
                        <a:latin typeface="Calibri"/>
                      </a:endParaRPr>
                    </a:p>
                  </a:txBody>
                  <a:tcPr marL="0" marR="0" marT="0" marB="0" anchor="b">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82100">
                <a:tc>
                  <a:txBody>
                    <a:bodyPr/>
                    <a:lstStyle/>
                    <a:p>
                      <a:pPr algn="ctr" fontAlgn="ctr"/>
                      <a:r>
                        <a:rPr lang="pt-BR" sz="1200" b="1" i="0" u="none" strike="noStrike" dirty="0" smtClean="0">
                          <a:solidFill>
                            <a:srgbClr val="000000"/>
                          </a:solidFill>
                          <a:latin typeface="Calibri"/>
                        </a:rPr>
                        <a:t>GRUPO PSICOGRAFIA</a:t>
                      </a:r>
                      <a:endParaRPr lang="pt-BR" sz="1200" b="1" i="0" u="none" strike="noStrike" dirty="0">
                        <a:solidFill>
                          <a:srgbClr val="000000"/>
                        </a:solidFill>
                        <a:latin typeface="Calibri"/>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BE4D5"/>
                    </a:solidFill>
                  </a:tcPr>
                </a:tc>
                <a:tc gridSpan="9">
                  <a:txBody>
                    <a:bodyPr/>
                    <a:lstStyle/>
                    <a:p>
                      <a:pPr algn="ctr" fontAlgn="ctr"/>
                      <a:r>
                        <a:rPr lang="pt-BR" sz="1200" b="1" i="0" u="none" strike="noStrike" dirty="0">
                          <a:solidFill>
                            <a:srgbClr val="FF0000"/>
                          </a:solidFill>
                          <a:latin typeface="Calibri"/>
                        </a:rPr>
                        <a:t>0</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BE4D5"/>
                    </a:solidFill>
                  </a:tcPr>
                </a:tc>
                <a:tc hMerge="1">
                  <a:txBody>
                    <a:bodyPr/>
                    <a:lstStyle/>
                    <a:p>
                      <a:endParaRPr lang="pt-BR"/>
                    </a:p>
                  </a:txBody>
                  <a:tcPr/>
                </a:tc>
                <a:tc hMerge="1">
                  <a:txBody>
                    <a:bodyPr/>
                    <a:lstStyle/>
                    <a:p>
                      <a:endParaRPr lang="pt-BR"/>
                    </a:p>
                  </a:txBody>
                  <a:tcPr/>
                </a:tc>
                <a:tc hMerge="1">
                  <a:txBody>
                    <a:bodyPr/>
                    <a:lstStyle/>
                    <a:p>
                      <a:endParaRPr lang="pt-BR"/>
                    </a:p>
                  </a:txBody>
                  <a:tcPr/>
                </a:tc>
                <a:tc hMerge="1">
                  <a:txBody>
                    <a:bodyPr/>
                    <a:lstStyle/>
                    <a:p>
                      <a:endParaRPr lang="pt-BR"/>
                    </a:p>
                  </a:txBody>
                  <a:tcPr/>
                </a:tc>
                <a:tc hMerge="1">
                  <a:txBody>
                    <a:bodyPr/>
                    <a:lstStyle/>
                    <a:p>
                      <a:endParaRPr lang="pt-BR"/>
                    </a:p>
                  </a:txBody>
                  <a:tcPr/>
                </a:tc>
                <a:tc hMerge="1">
                  <a:txBody>
                    <a:bodyPr/>
                    <a:lstStyle/>
                    <a:p>
                      <a:endParaRPr lang="pt-BR"/>
                    </a:p>
                  </a:txBody>
                  <a:tcPr/>
                </a:tc>
                <a:tc hMerge="1">
                  <a:txBody>
                    <a:bodyPr/>
                    <a:lstStyle/>
                    <a:p>
                      <a:endParaRPr lang="pt-BR"/>
                    </a:p>
                  </a:txBody>
                  <a:tcPr/>
                </a:tc>
                <a:tc hMerge="1">
                  <a:txBody>
                    <a:bodyPr/>
                    <a:lstStyle/>
                    <a:p>
                      <a:endParaRPr lang="pt-BR"/>
                    </a:p>
                  </a:txBody>
                  <a:tcPr/>
                </a:tc>
                <a:tc>
                  <a:txBody>
                    <a:bodyPr/>
                    <a:lstStyle/>
                    <a:p>
                      <a:pPr algn="ctr" fontAlgn="b"/>
                      <a:r>
                        <a:rPr lang="pt-BR" sz="1100" b="1" i="0" u="none" strike="noStrike" dirty="0">
                          <a:solidFill>
                            <a:srgbClr val="000000"/>
                          </a:solidFill>
                          <a:latin typeface="Calibri"/>
                        </a:rPr>
                        <a:t>0</a:t>
                      </a:r>
                    </a:p>
                  </a:txBody>
                  <a:tcPr marL="0" marR="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B w="6350" cap="flat" cmpd="sng" algn="ctr">
                      <a:solidFill>
                        <a:srgbClr val="000000"/>
                      </a:solidFill>
                      <a:prstDash val="solid"/>
                      <a:round/>
                      <a:headEnd type="none" w="med" len="med"/>
                      <a:tailEnd type="none" w="med" len="med"/>
                    </a:lnB>
                    <a:solidFill>
                      <a:srgbClr val="FBE4D5"/>
                    </a:solidFill>
                  </a:tcPr>
                </a:tc>
                <a:tc>
                  <a:txBody>
                    <a:bodyPr/>
                    <a:lstStyle/>
                    <a:p>
                      <a:pPr algn="ctr" fontAlgn="b"/>
                      <a:r>
                        <a:rPr lang="pt-BR" sz="1100" b="1" i="0" u="none" strike="noStrike" dirty="0">
                          <a:solidFill>
                            <a:srgbClr val="000000"/>
                          </a:solidFill>
                          <a:latin typeface="Calibri"/>
                        </a:rPr>
                        <a:t>0</a:t>
                      </a:r>
                    </a:p>
                  </a:txBody>
                  <a:tcPr marL="0" marR="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BE4D5"/>
                    </a:solidFill>
                  </a:tcPr>
                </a:tc>
              </a:tr>
              <a:tr h="216024">
                <a:tc>
                  <a:txBody>
                    <a:bodyPr/>
                    <a:lstStyle/>
                    <a:p>
                      <a:pPr algn="ctr" fontAlgn="ctr"/>
                      <a:r>
                        <a:rPr lang="pt-BR" sz="1200" b="1" i="0" u="none" strike="noStrike" dirty="0" smtClean="0">
                          <a:solidFill>
                            <a:srgbClr val="000000"/>
                          </a:solidFill>
                          <a:latin typeface="Calibri"/>
                        </a:rPr>
                        <a:t>PRESENÇA TRABALHADORES</a:t>
                      </a:r>
                      <a:endParaRPr lang="pt-BR" sz="1200" b="1" i="0" u="none" strike="noStrike" dirty="0">
                        <a:solidFill>
                          <a:srgbClr val="000000"/>
                        </a:solidFill>
                        <a:latin typeface="Calibri"/>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BE4D5"/>
                    </a:solidFill>
                  </a:tcPr>
                </a:tc>
                <a:tc gridSpan="9">
                  <a:txBody>
                    <a:bodyPr/>
                    <a:lstStyle/>
                    <a:p>
                      <a:pPr algn="ctr" fontAlgn="ctr"/>
                      <a:r>
                        <a:rPr lang="pt-BR" sz="1200" b="1" i="0" u="none" strike="noStrike" dirty="0" smtClean="0">
                          <a:solidFill>
                            <a:srgbClr val="FF0000"/>
                          </a:solidFill>
                          <a:latin typeface="Calibri"/>
                        </a:rPr>
                        <a:t>0</a:t>
                      </a:r>
                      <a:endParaRPr lang="pt-BR" sz="1200" b="1" i="0" u="none" strike="noStrike" dirty="0">
                        <a:solidFill>
                          <a:srgbClr val="FF0000"/>
                        </a:solidFill>
                        <a:latin typeface="Calibri"/>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BE4D5"/>
                    </a:solidFill>
                  </a:tcPr>
                </a:tc>
                <a:tc hMerge="1">
                  <a:txBody>
                    <a:bodyPr/>
                    <a:lstStyle/>
                    <a:p>
                      <a:endParaRPr lang="pt-BR"/>
                    </a:p>
                  </a:txBody>
                  <a:tcPr/>
                </a:tc>
                <a:tc hMerge="1">
                  <a:txBody>
                    <a:bodyPr/>
                    <a:lstStyle/>
                    <a:p>
                      <a:endParaRPr lang="pt-BR"/>
                    </a:p>
                  </a:txBody>
                  <a:tcPr/>
                </a:tc>
                <a:tc hMerge="1">
                  <a:txBody>
                    <a:bodyPr/>
                    <a:lstStyle/>
                    <a:p>
                      <a:endParaRPr lang="pt-BR"/>
                    </a:p>
                  </a:txBody>
                  <a:tcPr/>
                </a:tc>
                <a:tc hMerge="1">
                  <a:txBody>
                    <a:bodyPr/>
                    <a:lstStyle/>
                    <a:p>
                      <a:endParaRPr lang="pt-BR"/>
                    </a:p>
                  </a:txBody>
                  <a:tcPr/>
                </a:tc>
                <a:tc hMerge="1">
                  <a:txBody>
                    <a:bodyPr/>
                    <a:lstStyle/>
                    <a:p>
                      <a:endParaRPr lang="pt-BR"/>
                    </a:p>
                  </a:txBody>
                  <a:tcPr/>
                </a:tc>
                <a:tc hMerge="1">
                  <a:txBody>
                    <a:bodyPr/>
                    <a:lstStyle/>
                    <a:p>
                      <a:endParaRPr lang="pt-BR"/>
                    </a:p>
                  </a:txBody>
                  <a:tcPr/>
                </a:tc>
                <a:tc hMerge="1">
                  <a:txBody>
                    <a:bodyPr/>
                    <a:lstStyle/>
                    <a:p>
                      <a:endParaRPr lang="pt-BR"/>
                    </a:p>
                  </a:txBody>
                  <a:tcPr/>
                </a:tc>
                <a:tc hMerge="1">
                  <a:txBody>
                    <a:bodyPr/>
                    <a:lstStyle/>
                    <a:p>
                      <a:endParaRPr lang="pt-BR"/>
                    </a:p>
                  </a:txBody>
                  <a:tcPr/>
                </a:tc>
                <a:tc>
                  <a:txBody>
                    <a:bodyPr/>
                    <a:lstStyle/>
                    <a:p>
                      <a:pPr algn="ctr" fontAlgn="b"/>
                      <a:r>
                        <a:rPr lang="pt-BR" sz="1100" b="1" i="0" u="none" strike="noStrike" dirty="0">
                          <a:solidFill>
                            <a:srgbClr val="000000"/>
                          </a:solidFill>
                          <a:latin typeface="Calibri"/>
                        </a:rPr>
                        <a:t>0</a:t>
                      </a:r>
                    </a:p>
                  </a:txBody>
                  <a:tcPr marL="0" marR="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BE4D5"/>
                    </a:solidFill>
                  </a:tcPr>
                </a:tc>
                <a:tc>
                  <a:txBody>
                    <a:bodyPr/>
                    <a:lstStyle/>
                    <a:p>
                      <a:pPr algn="ctr" fontAlgn="b"/>
                      <a:r>
                        <a:rPr lang="pt-BR" sz="1100" b="1" i="0" u="none" strike="noStrike" dirty="0" smtClean="0">
                          <a:solidFill>
                            <a:srgbClr val="000000"/>
                          </a:solidFill>
                          <a:latin typeface="Calibri"/>
                        </a:rPr>
                        <a:t>54</a:t>
                      </a:r>
                      <a:endParaRPr lang="pt-BR" sz="1100" b="1" i="0" u="none" strike="noStrike" dirty="0">
                        <a:solidFill>
                          <a:srgbClr val="000000"/>
                        </a:solidFill>
                        <a:latin typeface="Calibri"/>
                      </a:endParaRPr>
                    </a:p>
                  </a:txBody>
                  <a:tcPr marL="0" marR="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BE4D5"/>
                    </a:solidFill>
                  </a:tcPr>
                </a:tc>
              </a:tr>
            </a:tbl>
          </a:graphicData>
        </a:graphic>
      </p:graphicFrame>
      <p:sp>
        <p:nvSpPr>
          <p:cNvPr id="6" name="CaixaDeTexto 5"/>
          <p:cNvSpPr txBox="1"/>
          <p:nvPr/>
        </p:nvSpPr>
        <p:spPr>
          <a:xfrm>
            <a:off x="306760" y="5949280"/>
            <a:ext cx="8352928" cy="492443"/>
          </a:xfrm>
          <a:prstGeom prst="rect">
            <a:avLst/>
          </a:prstGeom>
          <a:noFill/>
        </p:spPr>
        <p:txBody>
          <a:bodyPr wrap="square" rtlCol="0">
            <a:spAutoFit/>
          </a:bodyPr>
          <a:lstStyle/>
          <a:p>
            <a:r>
              <a:rPr lang="pt-BR" sz="1300" dirty="0" smtClean="0">
                <a:latin typeface="+mj-lt"/>
              </a:rPr>
              <a:t>	</a:t>
            </a:r>
            <a:r>
              <a:rPr lang="pt-BR" sz="1300" b="1" dirty="0" smtClean="0">
                <a:latin typeface="+mj-lt"/>
              </a:rPr>
              <a:t>Edvaldo Ferreira Cruz				Sônia Regina Kermessi</a:t>
            </a:r>
          </a:p>
          <a:p>
            <a:r>
              <a:rPr lang="pt-BR" sz="1300" b="1" dirty="0" smtClean="0">
                <a:latin typeface="+mj-lt"/>
              </a:rPr>
              <a:t>	Presidente					Diretora Área Espiritual</a:t>
            </a:r>
            <a:endParaRPr lang="pt-BR" sz="1300" b="1" dirty="0">
              <a:latin typeface="+mj-lt"/>
            </a:endParaRP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76774" y="377304"/>
            <a:ext cx="8356209" cy="832518"/>
          </a:xfrm>
        </p:spPr>
        <p:txBody>
          <a:bodyPr>
            <a:noAutofit/>
          </a:bodyPr>
          <a:lstStyle/>
          <a:p>
            <a:r>
              <a:rPr lang="en-US" sz="3200" dirty="0" smtClean="0"/>
              <a:t>Demonstrativo Área de Promoção e Assist. Social</a:t>
            </a:r>
            <a:endParaRPr lang="en-US" sz="3200" dirty="0"/>
          </a:p>
        </p:txBody>
      </p:sp>
      <p:sp>
        <p:nvSpPr>
          <p:cNvPr id="3" name="Content Placeholder 2"/>
          <p:cNvSpPr>
            <a:spLocks noGrp="1"/>
          </p:cNvSpPr>
          <p:nvPr>
            <p:ph idx="1"/>
          </p:nvPr>
        </p:nvSpPr>
        <p:spPr>
          <a:xfrm>
            <a:off x="281354" y="1704109"/>
            <a:ext cx="8651629" cy="4650650"/>
          </a:xfrm>
        </p:spPr>
        <p:txBody>
          <a:bodyPr>
            <a:normAutofit fontScale="92500" lnSpcReduction="10000"/>
          </a:bodyPr>
          <a:lstStyle/>
          <a:p>
            <a:pPr algn="just">
              <a:buFont typeface="Wingdings" pitchFamily="2" charset="2"/>
              <a:buChar char="Ø"/>
            </a:pPr>
            <a:r>
              <a:rPr lang="pt-BR" sz="2800" dirty="0" smtClean="0">
                <a:solidFill>
                  <a:schemeClr val="tx2">
                    <a:lumMod val="75000"/>
                  </a:schemeClr>
                </a:solidFill>
                <a:latin typeface="+mj-lt"/>
              </a:rPr>
              <a:t> </a:t>
            </a:r>
            <a:r>
              <a:rPr lang="pt-BR" sz="2800" dirty="0" smtClean="0">
                <a:solidFill>
                  <a:schemeClr val="tx2"/>
                </a:solidFill>
                <a:latin typeface="+mj-lt"/>
              </a:rPr>
              <a:t>Continuamos atendendo as famílias cadastradas e a todos que nos procuram, como as Mães gestantes que auxiliamos com orientação, ajuda com enxoval, cesta básica até os 6 meses da criança e acompanhamos o pré-natal que é feito no Posto de Saúde (SUS); </a:t>
            </a:r>
          </a:p>
          <a:p>
            <a:pPr algn="just">
              <a:buFont typeface="Wingdings" pitchFamily="2" charset="2"/>
              <a:buChar char="Ø"/>
            </a:pPr>
            <a:endParaRPr lang="pt-BR" sz="2800" dirty="0" smtClean="0">
              <a:solidFill>
                <a:schemeClr val="tx2"/>
              </a:solidFill>
              <a:latin typeface="+mj-lt"/>
            </a:endParaRPr>
          </a:p>
          <a:p>
            <a:pPr algn="just">
              <a:buFont typeface="Wingdings" pitchFamily="2" charset="2"/>
              <a:buChar char="Ø"/>
            </a:pPr>
            <a:r>
              <a:rPr lang="pt-BR" sz="2800" dirty="0" smtClean="0">
                <a:solidFill>
                  <a:schemeClr val="tx2"/>
                </a:solidFill>
                <a:latin typeface="+mj-lt"/>
              </a:rPr>
              <a:t> Aos irmãos em situação de rua, fornecemos marmitas, roupas, calçados, águas, lanches e sucos;</a:t>
            </a:r>
          </a:p>
          <a:p>
            <a:pPr algn="just">
              <a:buFont typeface="Wingdings" pitchFamily="2" charset="2"/>
              <a:buChar char="Ø"/>
            </a:pPr>
            <a:endParaRPr lang="pt-BR" sz="2800" dirty="0" smtClean="0">
              <a:solidFill>
                <a:schemeClr val="tx2"/>
              </a:solidFill>
              <a:latin typeface="+mj-lt"/>
            </a:endParaRPr>
          </a:p>
          <a:p>
            <a:pPr algn="just">
              <a:buFont typeface="Wingdings" pitchFamily="2" charset="2"/>
              <a:buChar char="Ø"/>
            </a:pPr>
            <a:r>
              <a:rPr lang="pt-BR" sz="2800" dirty="0" smtClean="0">
                <a:solidFill>
                  <a:schemeClr val="tx2"/>
                </a:solidFill>
                <a:latin typeface="+mj-lt"/>
              </a:rPr>
              <a:t> Recebemos doações de nossos colaboradores, através de cestas básicas (Vale Cesta).</a:t>
            </a:r>
            <a:endParaRPr lang="pt-BR" sz="2800" dirty="0">
              <a:solidFill>
                <a:schemeClr val="tx2"/>
              </a:solidFill>
              <a:latin typeface="+mj-lt"/>
            </a:endParaRPr>
          </a:p>
        </p:txBody>
      </p:sp>
    </p:spTree>
    <p:extLst>
      <p:ext uri="{BB962C8B-B14F-4D97-AF65-F5344CB8AC3E}">
        <p14:creationId xmlns="" xmlns:p14="http://schemas.microsoft.com/office/powerpoint/2010/main" val="2509928548"/>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76775" y="498764"/>
            <a:ext cx="8356209" cy="832518"/>
          </a:xfrm>
        </p:spPr>
        <p:txBody>
          <a:bodyPr>
            <a:noAutofit/>
          </a:bodyPr>
          <a:lstStyle/>
          <a:p>
            <a:r>
              <a:rPr lang="en-US" sz="3200" dirty="0" smtClean="0"/>
              <a:t>Demonstrativo Área de Promoção e Assist. Social</a:t>
            </a:r>
            <a:endParaRPr lang="en-US" sz="3200" dirty="0"/>
          </a:p>
        </p:txBody>
      </p:sp>
      <p:sp>
        <p:nvSpPr>
          <p:cNvPr id="3" name="Content Placeholder 2"/>
          <p:cNvSpPr>
            <a:spLocks noGrp="1"/>
          </p:cNvSpPr>
          <p:nvPr>
            <p:ph idx="1"/>
          </p:nvPr>
        </p:nvSpPr>
        <p:spPr>
          <a:xfrm>
            <a:off x="281355" y="1662545"/>
            <a:ext cx="8651629" cy="4807528"/>
          </a:xfrm>
        </p:spPr>
        <p:txBody>
          <a:bodyPr>
            <a:normAutofit fontScale="92500"/>
          </a:bodyPr>
          <a:lstStyle/>
          <a:p>
            <a:pPr algn="just">
              <a:buFont typeface="Wingdings" pitchFamily="2" charset="2"/>
              <a:buChar char="Ø"/>
            </a:pPr>
            <a:r>
              <a:rPr lang="pt-BR" sz="2800" dirty="0" smtClean="0">
                <a:solidFill>
                  <a:schemeClr val="tx2"/>
                </a:solidFill>
                <a:latin typeface="+mj-lt"/>
              </a:rPr>
              <a:t>Abrimos o Bazar de roupas e acessórios às quartas-feiras e domingos, oferecendo para nossos irmãos assistidos e da comunidade a preços acessíveis e doamos aos que não tem condições de comprar. </a:t>
            </a:r>
          </a:p>
          <a:p>
            <a:pPr algn="just">
              <a:buFont typeface="Wingdings" pitchFamily="2" charset="2"/>
              <a:buChar char="Ø"/>
            </a:pPr>
            <a:endParaRPr lang="pt-BR" sz="2800" dirty="0" smtClean="0">
              <a:solidFill>
                <a:schemeClr val="tx2"/>
              </a:solidFill>
              <a:latin typeface="+mj-lt"/>
            </a:endParaRPr>
          </a:p>
          <a:p>
            <a:pPr algn="just">
              <a:buFont typeface="Wingdings" pitchFamily="2" charset="2"/>
              <a:buChar char="Ø"/>
            </a:pPr>
            <a:r>
              <a:rPr lang="pt-BR" sz="2800" dirty="0" smtClean="0">
                <a:solidFill>
                  <a:schemeClr val="tx2"/>
                </a:solidFill>
                <a:latin typeface="+mj-lt"/>
              </a:rPr>
              <a:t>O dinheiro arrecadado vai para o complemento das cestas básicas, lanches (pães e recheios) das famílias às quartas-feiras e para a marmita (gás, carne, frango e temperos);</a:t>
            </a:r>
          </a:p>
          <a:p>
            <a:pPr algn="just">
              <a:buNone/>
            </a:pPr>
            <a:endParaRPr lang="pt-BR" sz="2800" dirty="0" smtClean="0">
              <a:solidFill>
                <a:schemeClr val="tx2"/>
              </a:solidFill>
              <a:latin typeface="+mj-lt"/>
            </a:endParaRPr>
          </a:p>
          <a:p>
            <a:pPr algn="just">
              <a:buFont typeface="Wingdings" pitchFamily="2" charset="2"/>
              <a:buChar char="Ø"/>
            </a:pPr>
            <a:r>
              <a:rPr lang="pt-BR" sz="2800" dirty="0" smtClean="0">
                <a:solidFill>
                  <a:schemeClr val="tx2"/>
                </a:solidFill>
                <a:latin typeface="+mj-lt"/>
              </a:rPr>
              <a:t>Recebemos doações de legumes e frutas semanalmente  da Instituição Amélia. </a:t>
            </a:r>
            <a:endParaRPr lang="pt-BR" sz="2800" dirty="0">
              <a:solidFill>
                <a:schemeClr val="tx2"/>
              </a:solidFill>
              <a:latin typeface="+mj-lt"/>
            </a:endParaRPr>
          </a:p>
        </p:txBody>
      </p:sp>
    </p:spTree>
    <p:extLst>
      <p:ext uri="{BB962C8B-B14F-4D97-AF65-F5344CB8AC3E}">
        <p14:creationId xmlns="" xmlns:p14="http://schemas.microsoft.com/office/powerpoint/2010/main" val="2509928548"/>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76775" y="526473"/>
            <a:ext cx="8356209" cy="832518"/>
          </a:xfrm>
        </p:spPr>
        <p:txBody>
          <a:bodyPr>
            <a:noAutofit/>
          </a:bodyPr>
          <a:lstStyle/>
          <a:p>
            <a:r>
              <a:rPr lang="en-US" sz="3200" dirty="0" smtClean="0"/>
              <a:t>Demonstrativo Área de Promoção e Assist. Social</a:t>
            </a:r>
            <a:endParaRPr lang="en-US" sz="3200" dirty="0"/>
          </a:p>
        </p:txBody>
      </p:sp>
      <p:graphicFrame>
        <p:nvGraphicFramePr>
          <p:cNvPr id="4" name="Tabela 3"/>
          <p:cNvGraphicFramePr>
            <a:graphicFrameLocks noGrp="1"/>
          </p:cNvGraphicFramePr>
          <p:nvPr/>
        </p:nvGraphicFramePr>
        <p:xfrm>
          <a:off x="576775" y="1358991"/>
          <a:ext cx="7999189" cy="5249630"/>
        </p:xfrm>
        <a:graphic>
          <a:graphicData uri="http://schemas.openxmlformats.org/drawingml/2006/table">
            <a:tbl>
              <a:tblPr/>
              <a:tblGrid>
                <a:gridCol w="4281968"/>
                <a:gridCol w="3717221"/>
              </a:tblGrid>
              <a:tr h="768237">
                <a:tc>
                  <a:txBody>
                    <a:bodyPr/>
                    <a:lstStyle/>
                    <a:p>
                      <a:pPr algn="ctr" fontAlgn="ctr"/>
                      <a:r>
                        <a:rPr lang="pt-BR" sz="3200" b="1" i="1" u="none" strike="noStrike" dirty="0">
                          <a:solidFill>
                            <a:schemeClr val="tx2"/>
                          </a:solidFill>
                          <a:latin typeface="Calibri"/>
                        </a:rPr>
                        <a:t>Itens</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8CCE4"/>
                    </a:solidFill>
                  </a:tcPr>
                </a:tc>
                <a:tc>
                  <a:txBody>
                    <a:bodyPr/>
                    <a:lstStyle/>
                    <a:p>
                      <a:pPr algn="ctr" fontAlgn="ctr"/>
                      <a:r>
                        <a:rPr lang="pt-BR" sz="3200" b="1" i="1" u="none" strike="noStrike" dirty="0">
                          <a:solidFill>
                            <a:schemeClr val="tx2"/>
                          </a:solidFill>
                          <a:latin typeface="Calibri"/>
                        </a:rPr>
                        <a:t>Quantidade</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8CCE4"/>
                    </a:solidFill>
                  </a:tcPr>
                </a:tc>
              </a:tr>
              <a:tr h="640199">
                <a:tc>
                  <a:txBody>
                    <a:bodyPr/>
                    <a:lstStyle/>
                    <a:p>
                      <a:pPr algn="l" fontAlgn="ctr"/>
                      <a:r>
                        <a:rPr lang="pt-BR" sz="3200" b="0" i="0" u="none" strike="noStrike">
                          <a:solidFill>
                            <a:schemeClr val="tx2"/>
                          </a:solidFill>
                          <a:latin typeface="Calibri"/>
                        </a:rPr>
                        <a:t>Cestas Básicas</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fontAlgn="ctr"/>
                      <a:r>
                        <a:rPr lang="pt-BR" sz="3200" b="0" i="0" u="none" strike="noStrike" dirty="0">
                          <a:solidFill>
                            <a:schemeClr val="tx2"/>
                          </a:solidFill>
                          <a:latin typeface="Calibri"/>
                        </a:rPr>
                        <a:t>3.598 unid</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640199">
                <a:tc>
                  <a:txBody>
                    <a:bodyPr/>
                    <a:lstStyle/>
                    <a:p>
                      <a:pPr algn="l" fontAlgn="ctr"/>
                      <a:r>
                        <a:rPr lang="pt-BR" sz="3200" b="0" i="0" u="none" strike="noStrike" dirty="0">
                          <a:solidFill>
                            <a:schemeClr val="tx2"/>
                          </a:solidFill>
                          <a:latin typeface="Calibri"/>
                        </a:rPr>
                        <a:t>Lanches e sucos</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5D9F1"/>
                    </a:solidFill>
                  </a:tcPr>
                </a:tc>
                <a:tc>
                  <a:txBody>
                    <a:bodyPr/>
                    <a:lstStyle/>
                    <a:p>
                      <a:pPr algn="r" fontAlgn="ctr"/>
                      <a:r>
                        <a:rPr lang="pt-BR" sz="3200" b="0" i="0" u="none" strike="noStrike" dirty="0">
                          <a:solidFill>
                            <a:schemeClr val="tx2"/>
                          </a:solidFill>
                          <a:latin typeface="Calibri"/>
                        </a:rPr>
                        <a:t>48 unid</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5D9F1"/>
                    </a:solidFill>
                  </a:tcPr>
                </a:tc>
              </a:tr>
              <a:tr h="640199">
                <a:tc>
                  <a:txBody>
                    <a:bodyPr/>
                    <a:lstStyle/>
                    <a:p>
                      <a:pPr algn="l" fontAlgn="ctr"/>
                      <a:r>
                        <a:rPr lang="pt-BR" sz="3200" b="0" i="0" u="none" strike="noStrike">
                          <a:solidFill>
                            <a:schemeClr val="tx2"/>
                          </a:solidFill>
                          <a:latin typeface="Calibri"/>
                        </a:rPr>
                        <a:t>Marmitas</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fontAlgn="ctr"/>
                      <a:r>
                        <a:rPr lang="pt-BR" sz="3200" b="0" i="0" u="none" strike="noStrike" dirty="0">
                          <a:solidFill>
                            <a:schemeClr val="tx2"/>
                          </a:solidFill>
                          <a:latin typeface="Calibri"/>
                        </a:rPr>
                        <a:t>9.600 unid</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640199">
                <a:tc>
                  <a:txBody>
                    <a:bodyPr/>
                    <a:lstStyle/>
                    <a:p>
                      <a:pPr algn="l" fontAlgn="ctr"/>
                      <a:r>
                        <a:rPr lang="pt-BR" sz="3200" b="0" i="0" u="none" strike="noStrike" dirty="0">
                          <a:solidFill>
                            <a:schemeClr val="tx2"/>
                          </a:solidFill>
                          <a:latin typeface="Calibri"/>
                        </a:rPr>
                        <a:t>Kit Higiene</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5D9F1"/>
                    </a:solidFill>
                  </a:tcPr>
                </a:tc>
                <a:tc>
                  <a:txBody>
                    <a:bodyPr/>
                    <a:lstStyle/>
                    <a:p>
                      <a:pPr algn="r" fontAlgn="ctr"/>
                      <a:r>
                        <a:rPr lang="pt-BR" sz="3200" b="0" i="0" u="none" strike="noStrike" dirty="0">
                          <a:solidFill>
                            <a:schemeClr val="tx2"/>
                          </a:solidFill>
                          <a:latin typeface="Calibri"/>
                        </a:rPr>
                        <a:t>1.864 unid</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5D9F1"/>
                    </a:solidFill>
                  </a:tcPr>
                </a:tc>
              </a:tr>
              <a:tr h="640199">
                <a:tc>
                  <a:txBody>
                    <a:bodyPr/>
                    <a:lstStyle/>
                    <a:p>
                      <a:pPr algn="l" fontAlgn="ctr"/>
                      <a:r>
                        <a:rPr lang="pt-BR" sz="3200" b="0" i="0" u="none" strike="noStrike">
                          <a:solidFill>
                            <a:schemeClr val="tx2"/>
                          </a:solidFill>
                          <a:latin typeface="Calibri"/>
                        </a:rPr>
                        <a:t>Água Mineral</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fontAlgn="ctr"/>
                      <a:r>
                        <a:rPr lang="pt-BR" sz="3200" b="0" i="0" u="none" strike="noStrike" dirty="0">
                          <a:solidFill>
                            <a:schemeClr val="tx2"/>
                          </a:solidFill>
                          <a:latin typeface="Calibri"/>
                        </a:rPr>
                        <a:t>9.600 unid</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640199">
                <a:tc>
                  <a:txBody>
                    <a:bodyPr/>
                    <a:lstStyle/>
                    <a:p>
                      <a:pPr algn="l" fontAlgn="ctr"/>
                      <a:r>
                        <a:rPr lang="pt-BR" sz="3200" b="0" i="0" u="none" strike="noStrike">
                          <a:solidFill>
                            <a:schemeClr val="tx2"/>
                          </a:solidFill>
                          <a:latin typeface="Calibri"/>
                        </a:rPr>
                        <a:t>Garfos</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5D9F1"/>
                    </a:solidFill>
                  </a:tcPr>
                </a:tc>
                <a:tc>
                  <a:txBody>
                    <a:bodyPr/>
                    <a:lstStyle/>
                    <a:p>
                      <a:pPr algn="r" fontAlgn="ctr"/>
                      <a:r>
                        <a:rPr lang="pt-BR" sz="3200" b="0" i="0" u="none" strike="noStrike" dirty="0">
                          <a:solidFill>
                            <a:schemeClr val="tx2"/>
                          </a:solidFill>
                          <a:latin typeface="Calibri"/>
                        </a:rPr>
                        <a:t>9.600 unid</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5D9F1"/>
                    </a:solidFill>
                  </a:tcPr>
                </a:tc>
              </a:tr>
              <a:tr h="640199">
                <a:tc>
                  <a:txBody>
                    <a:bodyPr/>
                    <a:lstStyle/>
                    <a:p>
                      <a:pPr algn="l" fontAlgn="ctr"/>
                      <a:r>
                        <a:rPr lang="pt-BR" sz="3200" b="0" i="0" u="none" strike="noStrike">
                          <a:solidFill>
                            <a:schemeClr val="tx2"/>
                          </a:solidFill>
                          <a:latin typeface="Calibri"/>
                        </a:rPr>
                        <a:t>Roupas e Calçados</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fontAlgn="ctr"/>
                      <a:r>
                        <a:rPr lang="pt-BR" sz="3200" b="0" i="0" u="none" strike="noStrike" dirty="0">
                          <a:solidFill>
                            <a:schemeClr val="tx2"/>
                          </a:solidFill>
                          <a:latin typeface="Calibri"/>
                        </a:rPr>
                        <a:t>408 unid</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Tree>
    <p:extLst>
      <p:ext uri="{BB962C8B-B14F-4D97-AF65-F5344CB8AC3E}">
        <p14:creationId xmlns="" xmlns:p14="http://schemas.microsoft.com/office/powerpoint/2010/main" val="2509928548"/>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a:spLocks noGrp="1"/>
          </p:cNvSpPr>
          <p:nvPr>
            <p:ph type="title"/>
          </p:nvPr>
        </p:nvSpPr>
        <p:spPr>
          <a:xfrm>
            <a:off x="832984" y="512618"/>
            <a:ext cx="7853815" cy="1143000"/>
          </a:xfrm>
        </p:spPr>
        <p:txBody>
          <a:bodyPr anchor="b">
            <a:normAutofit/>
          </a:bodyPr>
          <a:lstStyle/>
          <a:p>
            <a:r>
              <a:rPr lang="en-US" dirty="0"/>
              <a:t>Demonstrativo Área de Ensino</a:t>
            </a:r>
          </a:p>
        </p:txBody>
      </p:sp>
      <p:pic>
        <p:nvPicPr>
          <p:cNvPr id="3" name="Imagem 2">
            <a:extLst>
              <a:ext uri="{FF2B5EF4-FFF2-40B4-BE49-F238E27FC236}">
                <a16:creationId xmlns:a16="http://schemas.microsoft.com/office/drawing/2014/main" xmlns="" id="{0E5CAA1B-4980-3C0F-F38F-0088F2B28744}"/>
              </a:ext>
            </a:extLst>
          </p:cNvPr>
          <p:cNvPicPr>
            <a:picLocks noChangeAspect="1"/>
          </p:cNvPicPr>
          <p:nvPr/>
        </p:nvPicPr>
        <p:blipFill>
          <a:blip r:embed="rId2"/>
          <a:stretch>
            <a:fillRect/>
          </a:stretch>
        </p:blipFill>
        <p:spPr>
          <a:xfrm>
            <a:off x="542040" y="1870364"/>
            <a:ext cx="8144759" cy="4322617"/>
          </a:xfrm>
          <a:prstGeom prst="rect">
            <a:avLst/>
          </a:prstGeom>
        </p:spPr>
      </p:pic>
    </p:spTree>
    <p:extLst>
      <p:ext uri="{BB962C8B-B14F-4D97-AF65-F5344CB8AC3E}">
        <p14:creationId xmlns:p14="http://schemas.microsoft.com/office/powerpoint/2010/main" xmlns="" val="2024121066"/>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a:spLocks noGrp="1"/>
          </p:cNvSpPr>
          <p:nvPr>
            <p:ph type="title"/>
          </p:nvPr>
        </p:nvSpPr>
        <p:spPr>
          <a:xfrm>
            <a:off x="1423318" y="500813"/>
            <a:ext cx="7024744" cy="912536"/>
          </a:xfrm>
        </p:spPr>
        <p:txBody>
          <a:bodyPr>
            <a:normAutofit/>
          </a:bodyPr>
          <a:lstStyle/>
          <a:p>
            <a:r>
              <a:rPr lang="en-US" sz="4000" dirty="0" err="1"/>
              <a:t>Demonstrativo</a:t>
            </a:r>
            <a:r>
              <a:rPr lang="en-US" sz="4000" dirty="0"/>
              <a:t> </a:t>
            </a:r>
            <a:r>
              <a:rPr lang="en-US" sz="4000" dirty="0" err="1"/>
              <a:t>Área</a:t>
            </a:r>
            <a:r>
              <a:rPr lang="en-US" sz="4000" dirty="0"/>
              <a:t> de </a:t>
            </a:r>
            <a:r>
              <a:rPr lang="en-US" sz="4000" dirty="0" err="1"/>
              <a:t>Ensino</a:t>
            </a:r>
            <a:endParaRPr lang="en-US" sz="4000" dirty="0"/>
          </a:p>
        </p:txBody>
      </p:sp>
      <p:pic>
        <p:nvPicPr>
          <p:cNvPr id="5" name="Imagem 4">
            <a:extLst>
              <a:ext uri="{FF2B5EF4-FFF2-40B4-BE49-F238E27FC236}">
                <a16:creationId xmlns:a16="http://schemas.microsoft.com/office/drawing/2014/main" xmlns="" id="{AC94B4BB-7488-2D7C-C568-40B499571C0A}"/>
              </a:ext>
            </a:extLst>
          </p:cNvPr>
          <p:cNvPicPr>
            <a:picLocks noChangeAspect="1"/>
          </p:cNvPicPr>
          <p:nvPr/>
        </p:nvPicPr>
        <p:blipFill>
          <a:blip r:embed="rId2"/>
          <a:stretch>
            <a:fillRect/>
          </a:stretch>
        </p:blipFill>
        <p:spPr>
          <a:xfrm>
            <a:off x="1115849" y="1634837"/>
            <a:ext cx="3163920" cy="1873778"/>
          </a:xfrm>
          <a:prstGeom prst="rect">
            <a:avLst/>
          </a:prstGeom>
        </p:spPr>
      </p:pic>
      <p:pic>
        <p:nvPicPr>
          <p:cNvPr id="7" name="Imagem 6">
            <a:extLst>
              <a:ext uri="{FF2B5EF4-FFF2-40B4-BE49-F238E27FC236}">
                <a16:creationId xmlns:a16="http://schemas.microsoft.com/office/drawing/2014/main" xmlns="" id="{1F737170-ACA2-1BED-93A0-B21E885AA885}"/>
              </a:ext>
            </a:extLst>
          </p:cNvPr>
          <p:cNvPicPr>
            <a:picLocks noChangeAspect="1"/>
          </p:cNvPicPr>
          <p:nvPr/>
        </p:nvPicPr>
        <p:blipFill>
          <a:blip r:embed="rId3"/>
          <a:stretch>
            <a:fillRect/>
          </a:stretch>
        </p:blipFill>
        <p:spPr>
          <a:xfrm>
            <a:off x="4754627" y="1634838"/>
            <a:ext cx="3163917" cy="1873776"/>
          </a:xfrm>
          <a:prstGeom prst="rect">
            <a:avLst/>
          </a:prstGeom>
        </p:spPr>
      </p:pic>
      <p:graphicFrame>
        <p:nvGraphicFramePr>
          <p:cNvPr id="11" name="Gráfico 10">
            <a:extLst>
              <a:ext uri="{FF2B5EF4-FFF2-40B4-BE49-F238E27FC236}">
                <a16:creationId xmlns:a16="http://schemas.microsoft.com/office/drawing/2014/main" xmlns="" id="{2D845F20-59AC-7140-41D0-CCEDB3C53C17}"/>
              </a:ext>
            </a:extLst>
          </p:cNvPr>
          <p:cNvGraphicFramePr>
            <a:graphicFrameLocks/>
          </p:cNvGraphicFramePr>
          <p:nvPr>
            <p:extLst>
              <p:ext uri="{D42A27DB-BD31-4B8C-83A1-F6EECF244321}">
                <p14:modId xmlns:p14="http://schemas.microsoft.com/office/powerpoint/2010/main" xmlns="" val="1682173431"/>
              </p:ext>
            </p:extLst>
          </p:nvPr>
        </p:nvGraphicFramePr>
        <p:xfrm>
          <a:off x="4935690" y="3685309"/>
          <a:ext cx="3058383" cy="2045014"/>
        </p:xfrm>
        <a:graphic>
          <a:graphicData uri="http://schemas.openxmlformats.org/drawingml/2006/chart">
            <c:chart xmlns:c="http://schemas.openxmlformats.org/drawingml/2006/chart" xmlns:r="http://schemas.openxmlformats.org/officeDocument/2006/relationships" r:id="rId4"/>
          </a:graphicData>
        </a:graphic>
      </p:graphicFrame>
      <p:pic>
        <p:nvPicPr>
          <p:cNvPr id="2" name="Imagem 1">
            <a:extLst>
              <a:ext uri="{FF2B5EF4-FFF2-40B4-BE49-F238E27FC236}">
                <a16:creationId xmlns:a16="http://schemas.microsoft.com/office/drawing/2014/main" xmlns="" id="{FC1430A0-2851-FD73-1FA6-96080B7CFDB5}"/>
              </a:ext>
            </a:extLst>
          </p:cNvPr>
          <p:cNvPicPr>
            <a:picLocks noChangeAspect="1"/>
          </p:cNvPicPr>
          <p:nvPr/>
        </p:nvPicPr>
        <p:blipFill>
          <a:blip r:embed="rId5"/>
          <a:stretch>
            <a:fillRect/>
          </a:stretch>
        </p:blipFill>
        <p:spPr>
          <a:xfrm>
            <a:off x="816411" y="3973148"/>
            <a:ext cx="4119279" cy="1757175"/>
          </a:xfrm>
          <a:prstGeom prst="rect">
            <a:avLst/>
          </a:prstGeom>
        </p:spPr>
      </p:pic>
    </p:spTree>
    <p:extLst>
      <p:ext uri="{BB962C8B-B14F-4D97-AF65-F5344CB8AC3E}">
        <p14:creationId xmlns:p14="http://schemas.microsoft.com/office/powerpoint/2010/main" xmlns="" val="426321184"/>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a:spLocks noGrp="1"/>
          </p:cNvSpPr>
          <p:nvPr>
            <p:ph type="title"/>
          </p:nvPr>
        </p:nvSpPr>
        <p:spPr>
          <a:xfrm>
            <a:off x="1423318" y="500813"/>
            <a:ext cx="7024744" cy="912536"/>
          </a:xfrm>
        </p:spPr>
        <p:txBody>
          <a:bodyPr>
            <a:normAutofit/>
          </a:bodyPr>
          <a:lstStyle/>
          <a:p>
            <a:r>
              <a:rPr lang="en-US" sz="4000" dirty="0" err="1"/>
              <a:t>Demonstrativo</a:t>
            </a:r>
            <a:r>
              <a:rPr lang="en-US" sz="4000" dirty="0"/>
              <a:t> </a:t>
            </a:r>
            <a:r>
              <a:rPr lang="en-US" sz="4000" dirty="0" err="1"/>
              <a:t>Área</a:t>
            </a:r>
            <a:r>
              <a:rPr lang="en-US" sz="4000" dirty="0"/>
              <a:t> de </a:t>
            </a:r>
            <a:r>
              <a:rPr lang="en-US" sz="4000" dirty="0" err="1"/>
              <a:t>Ensino</a:t>
            </a:r>
            <a:endParaRPr lang="en-US" sz="4000" dirty="0"/>
          </a:p>
        </p:txBody>
      </p:sp>
      <p:sp>
        <p:nvSpPr>
          <p:cNvPr id="3" name="Retângulo 2"/>
          <p:cNvSpPr/>
          <p:nvPr/>
        </p:nvSpPr>
        <p:spPr>
          <a:xfrm>
            <a:off x="2036618" y="1930292"/>
            <a:ext cx="5084618" cy="646331"/>
          </a:xfrm>
          <a:prstGeom prst="rect">
            <a:avLst/>
          </a:prstGeom>
        </p:spPr>
        <p:txBody>
          <a:bodyPr wrap="square">
            <a:spAutoFit/>
          </a:bodyPr>
          <a:lstStyle/>
          <a:p>
            <a:r>
              <a:rPr lang="en-US" sz="3600" i="1" dirty="0" smtClean="0">
                <a:solidFill>
                  <a:schemeClr val="tx2"/>
                </a:solidFill>
                <a:latin typeface="+mj-lt"/>
              </a:rPr>
              <a:t>Comparativo 2022 x 2023</a:t>
            </a:r>
            <a:endParaRPr lang="pt-BR" sz="3600" i="1" dirty="0">
              <a:solidFill>
                <a:schemeClr val="tx2"/>
              </a:solidFill>
              <a:latin typeface="+mj-lt"/>
            </a:endParaRPr>
          </a:p>
        </p:txBody>
      </p:sp>
      <p:pic>
        <p:nvPicPr>
          <p:cNvPr id="5" name="Imagem 4">
            <a:extLst>
              <a:ext uri="{FF2B5EF4-FFF2-40B4-BE49-F238E27FC236}">
                <a16:creationId xmlns:a16="http://schemas.microsoft.com/office/drawing/2014/main" xmlns="" id="{0B8E68A9-40AE-73B8-5A1B-930AB57A44FF}"/>
              </a:ext>
            </a:extLst>
          </p:cNvPr>
          <p:cNvPicPr>
            <a:picLocks noChangeAspect="1"/>
          </p:cNvPicPr>
          <p:nvPr/>
        </p:nvPicPr>
        <p:blipFill>
          <a:blip r:embed="rId2"/>
          <a:stretch>
            <a:fillRect/>
          </a:stretch>
        </p:blipFill>
        <p:spPr>
          <a:xfrm>
            <a:off x="527510" y="3075710"/>
            <a:ext cx="8100921" cy="1830208"/>
          </a:xfrm>
          <a:prstGeom prst="rect">
            <a:avLst/>
          </a:prstGeom>
        </p:spPr>
      </p:pic>
    </p:spTree>
    <p:extLst>
      <p:ext uri="{BB962C8B-B14F-4D97-AF65-F5344CB8AC3E}">
        <p14:creationId xmlns:p14="http://schemas.microsoft.com/office/powerpoint/2010/main" xmlns="" val="426321184"/>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95423" y="520505"/>
            <a:ext cx="8637562" cy="832518"/>
          </a:xfrm>
        </p:spPr>
        <p:txBody>
          <a:bodyPr>
            <a:noAutofit/>
          </a:bodyPr>
          <a:lstStyle/>
          <a:p>
            <a:r>
              <a:rPr lang="en-US" sz="3200" dirty="0"/>
              <a:t>Demonstrativo </a:t>
            </a:r>
            <a:r>
              <a:rPr lang="en-US" sz="3200" dirty="0" smtClean="0"/>
              <a:t>Área Infância, Juventude e Mocidade </a:t>
            </a:r>
            <a:endParaRPr lang="en-US" sz="3200" dirty="0"/>
          </a:p>
        </p:txBody>
      </p:sp>
      <p:sp>
        <p:nvSpPr>
          <p:cNvPr id="3" name="Content Placeholder 2"/>
          <p:cNvSpPr>
            <a:spLocks noGrp="1"/>
          </p:cNvSpPr>
          <p:nvPr>
            <p:ph idx="1"/>
          </p:nvPr>
        </p:nvSpPr>
        <p:spPr>
          <a:xfrm>
            <a:off x="295423" y="1353023"/>
            <a:ext cx="8637562" cy="5188454"/>
          </a:xfrm>
        </p:spPr>
        <p:txBody>
          <a:bodyPr>
            <a:normAutofit fontScale="25000" lnSpcReduction="20000"/>
          </a:bodyPr>
          <a:lstStyle/>
          <a:p>
            <a:pPr algn="just">
              <a:buFont typeface="Wingdings" pitchFamily="2" charset="2"/>
              <a:buChar char="Ø"/>
            </a:pPr>
            <a:r>
              <a:rPr lang="pt-BR" sz="7200" b="1" dirty="0" smtClean="0">
                <a:latin typeface="+mj-lt"/>
                <a:cs typeface="Arial" panose="020B0604020202020204" pitchFamily="34" charset="0"/>
              </a:rPr>
              <a:t>QUANTIDADE DE ALUNOS, VOLUNTÁRIOS, DIAS DE ATIVIDADES, LANCHES E DOAÇÕES PARA ALUNOS CARENTES:</a:t>
            </a:r>
            <a:endParaRPr lang="pt-BR" sz="7200" dirty="0" smtClean="0">
              <a:latin typeface="+mj-lt"/>
              <a:cs typeface="Arial" panose="020B0604020202020204" pitchFamily="34" charset="0"/>
            </a:endParaRPr>
          </a:p>
          <a:p>
            <a:pPr algn="just"/>
            <a:r>
              <a:rPr lang="pt-BR" sz="7200" dirty="0" smtClean="0">
                <a:latin typeface="+mj-lt"/>
                <a:cs typeface="Arial" panose="020B0604020202020204" pitchFamily="34" charset="0"/>
              </a:rPr>
              <a:t>92 =  Alunos entre 05 a 17 anos </a:t>
            </a:r>
          </a:p>
          <a:p>
            <a:pPr algn="just">
              <a:buNone/>
            </a:pPr>
            <a:r>
              <a:rPr lang="pt-BR" sz="7200" dirty="0" smtClean="0">
                <a:latin typeface="+mj-lt"/>
                <a:cs typeface="Arial" panose="020B0604020202020204" pitchFamily="34" charset="0"/>
              </a:rPr>
              <a:t>                (divididos em 2 turmas, um sábado turma A e no outro turma B)</a:t>
            </a:r>
          </a:p>
          <a:p>
            <a:pPr algn="just"/>
            <a:r>
              <a:rPr lang="pt-BR" sz="7200" dirty="0" smtClean="0">
                <a:latin typeface="+mj-lt"/>
                <a:cs typeface="Arial" panose="020B0604020202020204" pitchFamily="34" charset="0"/>
              </a:rPr>
              <a:t>14 =  Voluntários (média 10 por sábado)   </a:t>
            </a:r>
          </a:p>
          <a:p>
            <a:pPr algn="just"/>
            <a:r>
              <a:rPr lang="pt-BR" sz="7200" dirty="0" smtClean="0">
                <a:latin typeface="+mj-lt"/>
                <a:cs typeface="Arial" panose="020B0604020202020204" pitchFamily="34" charset="0"/>
              </a:rPr>
              <a:t>34 =  Dias com atividades </a:t>
            </a:r>
          </a:p>
          <a:p>
            <a:pPr algn="just"/>
            <a:r>
              <a:rPr lang="pt-BR" sz="7200" dirty="0" smtClean="0">
                <a:latin typeface="+mj-lt"/>
              </a:rPr>
              <a:t>Lanches: 3.400 sanduiches / 1.200 suquinhos de 200ml / 1.632 bisnaguinhas e 1.020 achocolatados de 200ml . </a:t>
            </a:r>
          </a:p>
          <a:p>
            <a:pPr algn="just"/>
            <a:r>
              <a:rPr lang="pt-BR" sz="7200" dirty="0" smtClean="0">
                <a:latin typeface="+mj-lt"/>
              </a:rPr>
              <a:t>Para alunos carentes: 1 litro de leite integral por mês = total 850 leites.                         </a:t>
            </a:r>
          </a:p>
          <a:p>
            <a:pPr algn="just">
              <a:buNone/>
            </a:pPr>
            <a:r>
              <a:rPr lang="pt-BR" sz="7200" dirty="0" smtClean="0">
                <a:latin typeface="+mj-lt"/>
              </a:rPr>
              <a:t>      </a:t>
            </a:r>
          </a:p>
          <a:p>
            <a:pPr algn="just">
              <a:buFont typeface="Wingdings" pitchFamily="2" charset="2"/>
              <a:buChar char="Ø"/>
            </a:pPr>
            <a:r>
              <a:rPr lang="pt-BR" sz="7200" dirty="0" smtClean="0">
                <a:latin typeface="+mj-lt"/>
              </a:rPr>
              <a:t>Durante o ano foram distribuídos alguns cadernos, lápis, borracha, apontador,   canetas, giz de cera, etc. doados conforme a necessidade do aluno.</a:t>
            </a:r>
          </a:p>
          <a:p>
            <a:pPr>
              <a:buNone/>
            </a:pPr>
            <a:endParaRPr lang="pt-BR" sz="7200" dirty="0" smtClean="0">
              <a:latin typeface="+mj-lt"/>
            </a:endParaRPr>
          </a:p>
          <a:p>
            <a:pPr algn="just">
              <a:buFont typeface="Wingdings" pitchFamily="2" charset="2"/>
              <a:buChar char="Ø"/>
            </a:pPr>
            <a:r>
              <a:rPr lang="pt-BR" sz="7200" b="1" dirty="0" smtClean="0">
                <a:latin typeface="+mj-lt"/>
              </a:rPr>
              <a:t>FEVEREIRO – 04/02 Passeio ao Sítio “Juqueri-Guaçu” – Cajamar – SP </a:t>
            </a:r>
            <a:r>
              <a:rPr lang="pt-BR" sz="7200" dirty="0" smtClean="0">
                <a:latin typeface="+mj-lt"/>
              </a:rPr>
              <a:t>Participaram </a:t>
            </a:r>
            <a:r>
              <a:rPr lang="pt-BR" sz="7200" b="1" dirty="0" smtClean="0">
                <a:latin typeface="+mj-lt"/>
              </a:rPr>
              <a:t> </a:t>
            </a:r>
            <a:r>
              <a:rPr lang="pt-BR" sz="7200" dirty="0" smtClean="0">
                <a:latin typeface="+mj-lt"/>
              </a:rPr>
              <a:t>23 alunos da Juventude e Mocidade de 12 a 16 anos que frequentaram a Evangelização em 2022. Acompanharam 4 Voluntários da Área da Evangelização. Foram doados 5 bolos da Dotche Meo, espetinhos para churrasco, pães, maçãs, água e refrigerante, também 2 Vans e o valor do Sitio.</a:t>
            </a:r>
          </a:p>
          <a:p>
            <a:pPr algn="just"/>
            <a:r>
              <a:rPr lang="pt-BR" sz="7200" b="1" dirty="0" smtClean="0">
                <a:latin typeface="+mj-lt"/>
              </a:rPr>
              <a:t>25/02 - Drive Thru no Núcleo – </a:t>
            </a:r>
            <a:r>
              <a:rPr lang="pt-BR" sz="7200" dirty="0" smtClean="0">
                <a:latin typeface="+mj-lt"/>
              </a:rPr>
              <a:t>das 10:30h as 11:50h. Foram entregues: Folha para as Matrículas de 2023, Kit Lanche e Kit doces. Foram tiradas fotos de cada aluno.</a:t>
            </a:r>
          </a:p>
          <a:p>
            <a:pPr>
              <a:buNone/>
            </a:pPr>
            <a:endParaRPr lang="pt-BR" sz="7200" b="1" dirty="0" smtClean="0"/>
          </a:p>
          <a:p>
            <a:pPr algn="just">
              <a:buFont typeface="Wingdings" pitchFamily="2" charset="2"/>
              <a:buChar char="Ø"/>
            </a:pPr>
            <a:endParaRPr lang="pt-BR" sz="7200" dirty="0" smtClean="0"/>
          </a:p>
          <a:p>
            <a:pPr algn="just">
              <a:buNone/>
            </a:pPr>
            <a:endParaRPr lang="pt-BR" sz="7200" dirty="0" smtClean="0">
              <a:solidFill>
                <a:schemeClr val="tx2"/>
              </a:solidFill>
            </a:endParaRPr>
          </a:p>
        </p:txBody>
      </p:sp>
    </p:spTree>
    <p:extLst>
      <p:ext uri="{BB962C8B-B14F-4D97-AF65-F5344CB8AC3E}">
        <p14:creationId xmlns:p14="http://schemas.microsoft.com/office/powerpoint/2010/main" xmlns="" val="2509928548"/>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95423" y="520505"/>
            <a:ext cx="8637562" cy="832518"/>
          </a:xfrm>
        </p:spPr>
        <p:txBody>
          <a:bodyPr>
            <a:noAutofit/>
          </a:bodyPr>
          <a:lstStyle/>
          <a:p>
            <a:r>
              <a:rPr lang="en-US" sz="3200" dirty="0"/>
              <a:t>Demonstrativo </a:t>
            </a:r>
            <a:r>
              <a:rPr lang="en-US" sz="3200" dirty="0" smtClean="0"/>
              <a:t>Área Infância, Juventude e Mocidade </a:t>
            </a:r>
            <a:endParaRPr lang="en-US" sz="3200" dirty="0"/>
          </a:p>
        </p:txBody>
      </p:sp>
      <p:sp>
        <p:nvSpPr>
          <p:cNvPr id="3" name="Content Placeholder 2"/>
          <p:cNvSpPr>
            <a:spLocks noGrp="1"/>
          </p:cNvSpPr>
          <p:nvPr>
            <p:ph idx="1"/>
          </p:nvPr>
        </p:nvSpPr>
        <p:spPr>
          <a:xfrm>
            <a:off x="295423" y="1353023"/>
            <a:ext cx="8637562" cy="5188454"/>
          </a:xfrm>
        </p:spPr>
        <p:txBody>
          <a:bodyPr>
            <a:normAutofit/>
          </a:bodyPr>
          <a:lstStyle/>
          <a:p>
            <a:pPr algn="ctr">
              <a:buFont typeface="Wingdings" pitchFamily="2" charset="2"/>
              <a:buChar char="Ø"/>
            </a:pPr>
            <a:endParaRPr lang="pt-BR" sz="7200" b="1" dirty="0" smtClean="0">
              <a:solidFill>
                <a:schemeClr val="tx2">
                  <a:lumMod val="75000"/>
                </a:schemeClr>
              </a:solidFill>
              <a:latin typeface="+mj-lt"/>
              <a:cs typeface="Arial" panose="020B0604020202020204" pitchFamily="34" charset="0"/>
            </a:endParaRPr>
          </a:p>
          <a:p>
            <a:pPr algn="just">
              <a:buFont typeface="Wingdings" pitchFamily="2" charset="2"/>
              <a:buChar char="Ø"/>
            </a:pPr>
            <a:endParaRPr lang="pt-BR" sz="7200" b="1" dirty="0" smtClean="0"/>
          </a:p>
          <a:p>
            <a:pPr algn="just">
              <a:buFont typeface="Wingdings" pitchFamily="2" charset="2"/>
              <a:buChar char="Ø"/>
            </a:pPr>
            <a:endParaRPr lang="pt-BR" sz="7200" dirty="0" smtClean="0"/>
          </a:p>
          <a:p>
            <a:pPr algn="just">
              <a:buNone/>
            </a:pPr>
            <a:endParaRPr lang="pt-BR" sz="7200" dirty="0" smtClean="0">
              <a:solidFill>
                <a:schemeClr val="tx2"/>
              </a:solidFill>
            </a:endParaRPr>
          </a:p>
        </p:txBody>
      </p:sp>
      <p:sp>
        <p:nvSpPr>
          <p:cNvPr id="4" name="Subtítulo 2"/>
          <p:cNvSpPr txBox="1">
            <a:spLocks/>
          </p:cNvSpPr>
          <p:nvPr/>
        </p:nvSpPr>
        <p:spPr>
          <a:xfrm>
            <a:off x="295423" y="1428909"/>
            <a:ext cx="8568953" cy="5112568"/>
          </a:xfrm>
          <a:prstGeom prst="rect">
            <a:avLst/>
          </a:prstGeom>
        </p:spPr>
        <p:style>
          <a:lnRef idx="2">
            <a:schemeClr val="accent1"/>
          </a:lnRef>
          <a:fillRef idx="1">
            <a:schemeClr val="lt1"/>
          </a:fillRef>
          <a:effectRef idx="0">
            <a:schemeClr val="accent1"/>
          </a:effectRef>
          <a:fontRef idx="minor">
            <a:schemeClr val="dk1"/>
          </a:fontRef>
        </p:style>
        <p:txBody>
          <a:bodyPr vert="horz">
            <a:noAutofit/>
          </a:bodyPr>
          <a:lstStyle/>
          <a:p>
            <a:pPr algn="just">
              <a:buFont typeface="Wingdings" pitchFamily="2" charset="2"/>
              <a:buChar char="Ø"/>
            </a:pPr>
            <a:r>
              <a:rPr lang="pt-BR" sz="1600" b="1" dirty="0" smtClean="0">
                <a:solidFill>
                  <a:srgbClr val="00B0F0"/>
                </a:solidFill>
                <a:latin typeface="+mj-lt"/>
              </a:rPr>
              <a:t>  </a:t>
            </a:r>
            <a:r>
              <a:rPr lang="pt-BR" sz="1600" b="1" dirty="0" smtClean="0">
                <a:solidFill>
                  <a:schemeClr val="tx1"/>
                </a:solidFill>
                <a:latin typeface="+mj-lt"/>
              </a:rPr>
              <a:t>MARÇO</a:t>
            </a:r>
            <a:r>
              <a:rPr lang="pt-BR" sz="1600" b="1" dirty="0" smtClean="0">
                <a:solidFill>
                  <a:srgbClr val="00B0F0"/>
                </a:solidFill>
                <a:latin typeface="+mj-lt"/>
              </a:rPr>
              <a:t> </a:t>
            </a:r>
            <a:r>
              <a:rPr lang="pt-BR" sz="1600" b="1" dirty="0" smtClean="0">
                <a:latin typeface="+mj-lt"/>
              </a:rPr>
              <a:t>– 04/03 – Evento Especial com o “Contador de Histórias  Ricardo  Libânio”</a:t>
            </a:r>
          </a:p>
          <a:p>
            <a:pPr algn="just"/>
            <a:r>
              <a:rPr lang="pt-BR" sz="1600" dirty="0" smtClean="0">
                <a:latin typeface="+mj-lt"/>
                <a:cs typeface="Arial" panose="020B0604020202020204" pitchFamily="34" charset="0"/>
              </a:rPr>
              <a:t>     Apresentação do Teatrinho de Sombras em 2 Sessões: Turma A as 10:00H e Turma B as </a:t>
            </a:r>
          </a:p>
          <a:p>
            <a:pPr algn="just"/>
            <a:r>
              <a:rPr lang="pt-BR" sz="1600" dirty="0" smtClean="0">
                <a:latin typeface="+mj-lt"/>
                <a:cs typeface="Arial" panose="020B0604020202020204" pitchFamily="34" charset="0"/>
              </a:rPr>
              <a:t>     11:15H. Entrega de Kit Lanches e sorteios de Livros Espíritas Infanto-Juvenil.</a:t>
            </a:r>
          </a:p>
          <a:p>
            <a:pPr algn="just"/>
            <a:endParaRPr lang="pt-BR" sz="1600" dirty="0" smtClean="0">
              <a:latin typeface="+mj-lt"/>
              <a:cs typeface="Arial" panose="020B0604020202020204" pitchFamily="34" charset="0"/>
            </a:endParaRPr>
          </a:p>
          <a:p>
            <a:pPr marL="274320" marR="0" lvl="0" indent="-274320" algn="just" defTabSz="914400" rtl="0" eaLnBrk="1" fontAlgn="auto" latinLnBrk="0" hangingPunct="1">
              <a:lnSpc>
                <a:spcPct val="100000"/>
              </a:lnSpc>
              <a:spcBef>
                <a:spcPct val="20000"/>
              </a:spcBef>
              <a:spcAft>
                <a:spcPts val="0"/>
              </a:spcAft>
              <a:buClr>
                <a:schemeClr val="accent3"/>
              </a:buClr>
              <a:buSzPct val="95000"/>
              <a:buFont typeface="Wingdings 2"/>
              <a:buChar char=""/>
              <a:tabLst/>
              <a:defRPr/>
            </a:pPr>
            <a:r>
              <a:rPr kumimoji="0" lang="pt-BR" sz="1600" b="1" i="0" u="none" strike="noStrike" kern="1200" cap="none" spc="0" normalizeH="0" baseline="0" noProof="0" dirty="0" smtClean="0">
                <a:ln>
                  <a:noFill/>
                </a:ln>
                <a:solidFill>
                  <a:schemeClr val="dk1"/>
                </a:solidFill>
                <a:effectLst/>
                <a:uLnTx/>
                <a:uFillTx/>
                <a:latin typeface="+mj-lt"/>
                <a:ea typeface="+mn-ea"/>
                <a:cs typeface="+mn-cs"/>
              </a:rPr>
              <a:t>Páscoa da Evangelização – “ Páscoa- Vida Nova” – Origem e Natureza dos Espíritos </a:t>
            </a:r>
          </a:p>
          <a:p>
            <a:pPr marL="274320" marR="0" lvl="0" indent="-274320" algn="just" defTabSz="914400" rtl="0" eaLnBrk="1" fontAlgn="auto" latinLnBrk="0" hangingPunct="1">
              <a:lnSpc>
                <a:spcPct val="100000"/>
              </a:lnSpc>
              <a:spcBef>
                <a:spcPct val="20000"/>
              </a:spcBef>
              <a:spcAft>
                <a:spcPts val="0"/>
              </a:spcAft>
              <a:buClr>
                <a:schemeClr val="accent3"/>
              </a:buClr>
              <a:buSzPct val="95000"/>
              <a:buFont typeface="Wingdings 2"/>
              <a:buChar char=""/>
              <a:tabLst/>
              <a:defRPr/>
            </a:pPr>
            <a:r>
              <a:rPr kumimoji="0" lang="pt-BR" sz="1600" b="1" i="0" u="none" strike="noStrike" kern="1200" cap="none" spc="0" normalizeH="0" baseline="0" noProof="0" dirty="0" smtClean="0">
                <a:ln>
                  <a:noFill/>
                </a:ln>
                <a:solidFill>
                  <a:schemeClr val="dk1"/>
                </a:solidFill>
                <a:effectLst/>
                <a:uLnTx/>
                <a:uFillTx/>
                <a:latin typeface="+mj-lt"/>
                <a:ea typeface="+mn-ea"/>
                <a:cs typeface="+mn-cs"/>
              </a:rPr>
              <a:t>25/03 Turma A e 01/04 Turma B </a:t>
            </a:r>
            <a:r>
              <a:rPr kumimoji="0" lang="pt-BR" sz="1600" b="0" i="0" u="none" strike="noStrike" kern="1200" cap="none" spc="0" normalizeH="0" baseline="0" noProof="0" dirty="0" smtClean="0">
                <a:ln>
                  <a:noFill/>
                </a:ln>
                <a:solidFill>
                  <a:schemeClr val="dk1"/>
                </a:solidFill>
                <a:effectLst/>
                <a:uLnTx/>
                <a:uFillTx/>
                <a:latin typeface="+mj-lt"/>
                <a:ea typeface="+mn-ea"/>
                <a:cs typeface="+mn-cs"/>
              </a:rPr>
              <a:t>– Os alunos tiveram uma aula sobre o significado da Páscoa. Foram entregues </a:t>
            </a:r>
            <a:r>
              <a:rPr kumimoji="0" lang="pt-BR" sz="1600" b="1" i="0" u="none" strike="noStrike" kern="1200" cap="none" spc="0" normalizeH="0" baseline="0" noProof="0" dirty="0" smtClean="0">
                <a:ln>
                  <a:noFill/>
                </a:ln>
                <a:solidFill>
                  <a:schemeClr val="dk1"/>
                </a:solidFill>
                <a:effectLst/>
                <a:uLnTx/>
                <a:uFillTx/>
                <a:latin typeface="+mj-lt"/>
                <a:ea typeface="+mn-ea"/>
                <a:cs typeface="+mn-cs"/>
              </a:rPr>
              <a:t>92 Ovos de Páscoa Artesanal da Dotche Meo – </a:t>
            </a:r>
            <a:r>
              <a:rPr kumimoji="0" lang="pt-BR" sz="1600" b="0" i="0" u="none" strike="noStrike" kern="1200" cap="none" spc="0" normalizeH="0" baseline="0" noProof="0" dirty="0" smtClean="0">
                <a:ln>
                  <a:noFill/>
                </a:ln>
                <a:solidFill>
                  <a:schemeClr val="dk1"/>
                </a:solidFill>
                <a:effectLst/>
                <a:uLnTx/>
                <a:uFillTx/>
                <a:latin typeface="+mj-lt"/>
                <a:ea typeface="+mn-ea"/>
                <a:cs typeface="+mn-cs"/>
              </a:rPr>
              <a:t>pago com o valor arrecadado dos voluntários e simpatizantes da Evangelização. </a:t>
            </a:r>
          </a:p>
          <a:p>
            <a:pPr marL="274320" marR="0" lvl="0" indent="-274320" algn="just" defTabSz="914400" rtl="0" eaLnBrk="1" fontAlgn="auto" latinLnBrk="0" hangingPunct="1">
              <a:lnSpc>
                <a:spcPct val="100000"/>
              </a:lnSpc>
              <a:spcBef>
                <a:spcPct val="20000"/>
              </a:spcBef>
              <a:spcAft>
                <a:spcPts val="0"/>
              </a:spcAft>
              <a:buClr>
                <a:schemeClr val="accent3"/>
              </a:buClr>
              <a:buSzPct val="95000"/>
              <a:buFont typeface="Wingdings 2"/>
              <a:buChar char=""/>
              <a:tabLst/>
              <a:defRPr/>
            </a:pPr>
            <a:endParaRPr kumimoji="0" lang="pt-BR" sz="1600" b="0" i="0" u="none" strike="noStrike" kern="1200" cap="none" spc="0" normalizeH="0" baseline="0" noProof="0" dirty="0" smtClean="0">
              <a:ln>
                <a:noFill/>
              </a:ln>
              <a:solidFill>
                <a:schemeClr val="dk1"/>
              </a:solidFill>
              <a:effectLst/>
              <a:uLnTx/>
              <a:uFillTx/>
              <a:latin typeface="+mj-lt"/>
              <a:ea typeface="+mn-ea"/>
              <a:cs typeface="+mn-cs"/>
            </a:endParaRPr>
          </a:p>
          <a:p>
            <a:pPr marL="274320" marR="0" lvl="0" indent="-274320" algn="just" defTabSz="914400" rtl="0" eaLnBrk="1" fontAlgn="auto" latinLnBrk="0" hangingPunct="1">
              <a:lnSpc>
                <a:spcPct val="100000"/>
              </a:lnSpc>
              <a:spcBef>
                <a:spcPct val="20000"/>
              </a:spcBef>
              <a:spcAft>
                <a:spcPts val="0"/>
              </a:spcAft>
              <a:buClr>
                <a:schemeClr val="accent3"/>
              </a:buClr>
              <a:buSzPct val="95000"/>
              <a:buFont typeface="Wingdings" pitchFamily="2" charset="2"/>
              <a:buChar char="Ø"/>
              <a:tabLst/>
              <a:defRPr/>
            </a:pPr>
            <a:r>
              <a:rPr kumimoji="0" lang="pt-BR" sz="1600" b="1" i="0" u="none" strike="noStrike" kern="1200" cap="none" spc="0" normalizeH="0" baseline="0" noProof="0" dirty="0" smtClean="0">
                <a:ln>
                  <a:noFill/>
                </a:ln>
                <a:solidFill>
                  <a:schemeClr val="dk1"/>
                </a:solidFill>
                <a:effectLst/>
                <a:uLnTx/>
                <a:uFillTx/>
                <a:latin typeface="+mj-lt"/>
                <a:ea typeface="+mn-ea"/>
                <a:cs typeface="+mn-cs"/>
              </a:rPr>
              <a:t>MAIO – 06/05 e 13/05</a:t>
            </a:r>
            <a:r>
              <a:rPr kumimoji="0" lang="pt-BR" sz="1600" b="0" i="0" u="none" strike="noStrike" kern="1200" cap="none" spc="0" normalizeH="0" baseline="0" noProof="0" dirty="0" smtClean="0">
                <a:ln>
                  <a:noFill/>
                </a:ln>
                <a:solidFill>
                  <a:schemeClr val="dk1"/>
                </a:solidFill>
                <a:effectLst/>
                <a:uLnTx/>
                <a:uFillTx/>
                <a:latin typeface="+mj-lt"/>
                <a:ea typeface="+mn-ea"/>
                <a:cs typeface="+mn-cs"/>
              </a:rPr>
              <a:t>  “</a:t>
            </a:r>
            <a:r>
              <a:rPr kumimoji="0" lang="pt-BR" sz="1600" b="1" i="0" u="none" strike="noStrike" kern="1200" cap="none" spc="0" normalizeH="0" baseline="0" noProof="0" dirty="0" smtClean="0">
                <a:ln>
                  <a:noFill/>
                </a:ln>
                <a:solidFill>
                  <a:schemeClr val="dk1"/>
                </a:solidFill>
                <a:effectLst/>
                <a:uLnTx/>
                <a:uFillTx/>
                <a:latin typeface="+mj-lt"/>
                <a:ea typeface="+mn-ea"/>
                <a:cs typeface="+mn-cs"/>
              </a:rPr>
              <a:t>Dia das Mães – Dia de Quem Cuida de Mim” – Tema: Família – </a:t>
            </a:r>
            <a:r>
              <a:rPr kumimoji="0" lang="pt-BR" sz="1600" b="0" i="0" u="sng" strike="noStrike" kern="1200" cap="none" spc="0" normalizeH="0" baseline="0" noProof="0" dirty="0" smtClean="0">
                <a:ln>
                  <a:noFill/>
                </a:ln>
                <a:solidFill>
                  <a:schemeClr val="dk1"/>
                </a:solidFill>
                <a:effectLst/>
                <a:uLnTx/>
                <a:uFillTx/>
                <a:latin typeface="+mj-lt"/>
                <a:ea typeface="+mn-ea"/>
                <a:cs typeface="+mn-cs"/>
              </a:rPr>
              <a:t>Evangelho feito pela Vilma Iglésias: Livro Palavras de Vida Eterna “Paz Em Casa”</a:t>
            </a:r>
          </a:p>
          <a:p>
            <a:pPr marL="274320" marR="0" lvl="0" indent="-274320" algn="just" defTabSz="914400" rtl="0" eaLnBrk="1" fontAlgn="auto" latinLnBrk="0" hangingPunct="1">
              <a:lnSpc>
                <a:spcPct val="100000"/>
              </a:lnSpc>
              <a:spcBef>
                <a:spcPct val="20000"/>
              </a:spcBef>
              <a:spcAft>
                <a:spcPts val="0"/>
              </a:spcAft>
              <a:buClr>
                <a:schemeClr val="accent3"/>
              </a:buClr>
              <a:buSzPct val="95000"/>
              <a:buFont typeface="Wingdings 2"/>
              <a:buChar char=""/>
              <a:tabLst/>
              <a:defRPr/>
            </a:pPr>
            <a:r>
              <a:rPr kumimoji="0" lang="pt-BR" sz="1600" b="0" i="0" u="none" strike="noStrike" kern="1200" cap="none" spc="0" normalizeH="0" baseline="0" noProof="0" dirty="0" smtClean="0">
                <a:ln>
                  <a:noFill/>
                </a:ln>
                <a:solidFill>
                  <a:schemeClr val="dk1"/>
                </a:solidFill>
                <a:effectLst/>
                <a:uLnTx/>
                <a:uFillTx/>
                <a:latin typeface="+mj-lt"/>
                <a:ea typeface="+mn-ea"/>
                <a:cs typeface="+mn-cs"/>
              </a:rPr>
              <a:t>Presença de alunos e responsáveis – Evangelho, Dinâmica e entrega de um cartão personalizado com as mãos dos alunos aos responsáveis e kit lanche para todos.</a:t>
            </a:r>
          </a:p>
          <a:p>
            <a:pPr marL="274320" marR="0" lvl="0" indent="-274320" algn="just" defTabSz="914400" rtl="0" eaLnBrk="1" fontAlgn="auto" latinLnBrk="0" hangingPunct="1">
              <a:lnSpc>
                <a:spcPct val="100000"/>
              </a:lnSpc>
              <a:spcBef>
                <a:spcPct val="20000"/>
              </a:spcBef>
              <a:spcAft>
                <a:spcPts val="0"/>
              </a:spcAft>
              <a:buClr>
                <a:schemeClr val="accent3"/>
              </a:buClr>
              <a:buSzPct val="95000"/>
              <a:buFont typeface="Wingdings 2"/>
              <a:buChar char=""/>
              <a:tabLst/>
              <a:defRPr/>
            </a:pPr>
            <a:r>
              <a:rPr kumimoji="0" lang="pt-BR" sz="1600" b="1" i="0" u="none" strike="noStrike" kern="1200" cap="none" spc="0" normalizeH="0" baseline="0" noProof="0" dirty="0" smtClean="0">
                <a:ln>
                  <a:noFill/>
                </a:ln>
                <a:solidFill>
                  <a:schemeClr val="dk1"/>
                </a:solidFill>
                <a:effectLst/>
                <a:uLnTx/>
                <a:uFillTx/>
                <a:latin typeface="+mj-lt"/>
                <a:ea typeface="+mn-ea"/>
                <a:cs typeface="+mn-cs"/>
              </a:rPr>
              <a:t>20/05 e 27/05 – Palestra com a Nutricionista Thaynara Mendes – Alimentação Saudável: Tema: Cuidar do Corpo e do Espírito – </a:t>
            </a:r>
            <a:r>
              <a:rPr kumimoji="0" lang="pt-BR" sz="1600" b="0" i="0" u="none" strike="noStrike" kern="1200" cap="none" spc="0" normalizeH="0" baseline="0" noProof="0" dirty="0" smtClean="0">
                <a:ln>
                  <a:noFill/>
                </a:ln>
                <a:solidFill>
                  <a:schemeClr val="dk1"/>
                </a:solidFill>
                <a:effectLst/>
                <a:uLnTx/>
                <a:uFillTx/>
                <a:latin typeface="+mj-lt"/>
                <a:ea typeface="+mn-ea"/>
                <a:cs typeface="+mn-cs"/>
              </a:rPr>
              <a:t>após a Palestra os alunos de 05 a 10 aprenderam a fazer cookies com a Thaynara e os de 11 a 17 anos tiveram aulas nas salas com os Educadores sobre o Tema.</a:t>
            </a:r>
          </a:p>
          <a:p>
            <a:pPr marL="274320" marR="0" lvl="0" indent="-274320" algn="just" defTabSz="914400" rtl="0" eaLnBrk="1" fontAlgn="auto" latinLnBrk="0" hangingPunct="1">
              <a:lnSpc>
                <a:spcPct val="100000"/>
              </a:lnSpc>
              <a:spcBef>
                <a:spcPct val="20000"/>
              </a:spcBef>
              <a:spcAft>
                <a:spcPts val="0"/>
              </a:spcAft>
              <a:buClr>
                <a:schemeClr val="accent3"/>
              </a:buClr>
              <a:buSzPct val="95000"/>
              <a:buFont typeface="Wingdings 2"/>
              <a:buChar char=""/>
              <a:tabLst/>
              <a:defRPr/>
            </a:pPr>
            <a:r>
              <a:rPr kumimoji="0" lang="pt-BR" sz="1600" b="1" i="0" u="none" strike="noStrike" kern="1200" cap="none" spc="0" normalizeH="0" baseline="0" noProof="0" dirty="0" smtClean="0">
                <a:ln>
                  <a:noFill/>
                </a:ln>
                <a:solidFill>
                  <a:schemeClr val="dk1"/>
                </a:solidFill>
                <a:effectLst/>
                <a:uLnTx/>
                <a:uFillTx/>
                <a:latin typeface="+mj-lt"/>
                <a:ea typeface="+mn-ea"/>
                <a:cs typeface="+mn-cs"/>
              </a:rPr>
              <a:t>28/05 –“1º Seminário - Área Federativa - Semeando Gerações” no G.E. Manoel Bento – Santana - São Paulo-SP. </a:t>
            </a:r>
            <a:r>
              <a:rPr kumimoji="0" lang="pt-BR" sz="1600" b="0" i="0" u="none" strike="noStrike" kern="1200" cap="none" spc="0" normalizeH="0" baseline="0" noProof="0" dirty="0" smtClean="0">
                <a:ln>
                  <a:noFill/>
                </a:ln>
                <a:solidFill>
                  <a:schemeClr val="dk1"/>
                </a:solidFill>
                <a:effectLst/>
                <a:uLnTx/>
                <a:uFillTx/>
                <a:latin typeface="+mj-lt"/>
                <a:ea typeface="+mn-ea"/>
                <a:cs typeface="+mn-cs"/>
              </a:rPr>
              <a:t> Participação de 9 Jovens de 13 a 16 anos e 7 Voluntários.</a:t>
            </a:r>
          </a:p>
          <a:p>
            <a:pPr marL="274320" marR="0" lvl="0" indent="-274320" algn="just" defTabSz="914400" rtl="0" eaLnBrk="1" fontAlgn="auto" latinLnBrk="0" hangingPunct="1">
              <a:lnSpc>
                <a:spcPct val="100000"/>
              </a:lnSpc>
              <a:spcBef>
                <a:spcPct val="20000"/>
              </a:spcBef>
              <a:spcAft>
                <a:spcPts val="0"/>
              </a:spcAft>
              <a:buClr>
                <a:schemeClr val="accent3"/>
              </a:buClr>
              <a:buSzPct val="95000"/>
              <a:tabLst/>
              <a:defRPr/>
            </a:pPr>
            <a:endParaRPr kumimoji="0" lang="pt-BR" sz="1600" b="1" i="0" u="none" strike="noStrike" kern="1200" cap="none" spc="0" normalizeH="0" baseline="0" noProof="0" dirty="0" smtClean="0">
              <a:ln>
                <a:noFill/>
              </a:ln>
              <a:solidFill>
                <a:schemeClr val="dk1"/>
              </a:solidFill>
              <a:effectLst/>
              <a:uLnTx/>
              <a:uFillTx/>
              <a:latin typeface="+mj-lt"/>
              <a:ea typeface="+mn-ea"/>
              <a:cs typeface="+mn-cs"/>
            </a:endParaRPr>
          </a:p>
        </p:txBody>
      </p:sp>
    </p:spTree>
    <p:extLst>
      <p:ext uri="{BB962C8B-B14F-4D97-AF65-F5344CB8AC3E}">
        <p14:creationId xmlns:p14="http://schemas.microsoft.com/office/powerpoint/2010/main" xmlns="" val="2509928548"/>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95423" y="520505"/>
            <a:ext cx="8637562" cy="832518"/>
          </a:xfrm>
        </p:spPr>
        <p:txBody>
          <a:bodyPr>
            <a:noAutofit/>
          </a:bodyPr>
          <a:lstStyle/>
          <a:p>
            <a:r>
              <a:rPr lang="en-US" sz="3200" dirty="0"/>
              <a:t>Demonstrativo </a:t>
            </a:r>
            <a:r>
              <a:rPr lang="en-US" sz="3200" dirty="0" smtClean="0"/>
              <a:t>Área Infância, Juventude e Mocidade</a:t>
            </a:r>
            <a:endParaRPr lang="en-US" sz="3200" dirty="0"/>
          </a:p>
        </p:txBody>
      </p:sp>
      <p:sp>
        <p:nvSpPr>
          <p:cNvPr id="3" name="Content Placeholder 2"/>
          <p:cNvSpPr>
            <a:spLocks noGrp="1"/>
          </p:cNvSpPr>
          <p:nvPr>
            <p:ph idx="1"/>
          </p:nvPr>
        </p:nvSpPr>
        <p:spPr>
          <a:xfrm>
            <a:off x="295422" y="1353023"/>
            <a:ext cx="8637563" cy="5315063"/>
          </a:xfrm>
        </p:spPr>
        <p:txBody>
          <a:bodyPr>
            <a:normAutofit/>
          </a:bodyPr>
          <a:lstStyle/>
          <a:p>
            <a:pPr>
              <a:buFont typeface="Wingdings" pitchFamily="2" charset="2"/>
              <a:buChar char="Ø"/>
            </a:pPr>
            <a:endParaRPr lang="pt-BR" sz="7200" b="1" dirty="0" smtClean="0"/>
          </a:p>
          <a:p>
            <a:pPr fontAlgn="base">
              <a:buNone/>
            </a:pPr>
            <a:endParaRPr lang="pt-BR" sz="7200" dirty="0" smtClean="0">
              <a:latin typeface="+mj-lt"/>
            </a:endParaRPr>
          </a:p>
          <a:p>
            <a:pPr fontAlgn="base">
              <a:buNone/>
            </a:pPr>
            <a:endParaRPr lang="pt-BR" sz="7200" dirty="0" smtClean="0"/>
          </a:p>
          <a:p>
            <a:pPr algn="just">
              <a:buNone/>
            </a:pPr>
            <a:endParaRPr lang="pt-BR" sz="7200" dirty="0" smtClean="0">
              <a:solidFill>
                <a:schemeClr val="tx2"/>
              </a:solidFill>
            </a:endParaRPr>
          </a:p>
        </p:txBody>
      </p:sp>
      <p:sp>
        <p:nvSpPr>
          <p:cNvPr id="4" name="Subtítulo 2"/>
          <p:cNvSpPr txBox="1">
            <a:spLocks/>
          </p:cNvSpPr>
          <p:nvPr/>
        </p:nvSpPr>
        <p:spPr>
          <a:xfrm>
            <a:off x="251520" y="1353023"/>
            <a:ext cx="8568953" cy="5472608"/>
          </a:xfrm>
          <a:prstGeom prst="rect">
            <a:avLst/>
          </a:prstGeom>
        </p:spPr>
        <p:style>
          <a:lnRef idx="2">
            <a:schemeClr val="accent1"/>
          </a:lnRef>
          <a:fillRef idx="1">
            <a:schemeClr val="lt1"/>
          </a:fillRef>
          <a:effectRef idx="0">
            <a:schemeClr val="accent1"/>
          </a:effectRef>
          <a:fontRef idx="minor">
            <a:schemeClr val="dk1"/>
          </a:fontRef>
        </p:style>
        <p:txBody>
          <a:bodyPr vert="horz">
            <a:noAutofit/>
          </a:bodyPr>
          <a:lstStyle/>
          <a:p>
            <a:pPr marL="274320" indent="-274320" fontAlgn="base">
              <a:spcBef>
                <a:spcPct val="20000"/>
              </a:spcBef>
              <a:buClr>
                <a:schemeClr val="accent3"/>
              </a:buClr>
              <a:buSzPct val="95000"/>
              <a:buFont typeface="Wingdings" pitchFamily="2" charset="2"/>
              <a:buChar char="Ø"/>
            </a:pPr>
            <a:r>
              <a:rPr lang="pt-BR" sz="1600" b="1" dirty="0" smtClean="0">
                <a:latin typeface="+mj-lt"/>
              </a:rPr>
              <a:t>JUNHO – 24/06 e 01/07 </a:t>
            </a:r>
            <a:r>
              <a:rPr lang="pt-BR" sz="1600" dirty="0" smtClean="0">
                <a:latin typeface="+mj-lt"/>
              </a:rPr>
              <a:t>- </a:t>
            </a:r>
            <a:r>
              <a:rPr lang="pt-BR" sz="1600" b="1" dirty="0" smtClean="0">
                <a:latin typeface="+mj-lt"/>
              </a:rPr>
              <a:t>Festa Junina da Evangelização Tema: Tonho e a Menina Luz - Cap. 3 O Rio do Neco </a:t>
            </a:r>
          </a:p>
          <a:p>
            <a:pPr marL="274320" indent="-274320" algn="just" fontAlgn="base">
              <a:spcBef>
                <a:spcPct val="20000"/>
              </a:spcBef>
              <a:buClr>
                <a:schemeClr val="accent3"/>
              </a:buClr>
              <a:buSzPct val="100000"/>
              <a:buFont typeface="Arial" pitchFamily="34" charset="0"/>
              <a:buChar char="•"/>
            </a:pPr>
            <a:r>
              <a:rPr lang="pt-BR" sz="1600" dirty="0" smtClean="0">
                <a:latin typeface="+mj-lt"/>
              </a:rPr>
              <a:t>Foi contada a  história de Tonho e a Menina Luz, escrita por uma Educadora, que conta um pouco de como é a vida de um menino Espírita que mora na zona rural e tem como melhor amiga, uma  menina espiritual iluminada.  Os alunos confeccionaram os enfeites, brincaram na Pescaria, Boca do Palhaço, Saco Surpresa e Argolas. Ganharam brindes e lanches.</a:t>
            </a:r>
          </a:p>
          <a:p>
            <a:pPr marL="274320" marR="0" lvl="0" indent="-274320" algn="l" defTabSz="914400" rtl="0" eaLnBrk="1" fontAlgn="base" latinLnBrk="0" hangingPunct="1">
              <a:lnSpc>
                <a:spcPct val="100000"/>
              </a:lnSpc>
              <a:spcBef>
                <a:spcPct val="20000"/>
              </a:spcBef>
              <a:spcAft>
                <a:spcPts val="0"/>
              </a:spcAft>
              <a:buClr>
                <a:schemeClr val="accent3"/>
              </a:buClr>
              <a:buSzPct val="95000"/>
              <a:buFont typeface="Wingdings 2"/>
              <a:buChar char=""/>
              <a:tabLst/>
              <a:defRPr/>
            </a:pPr>
            <a:endParaRPr kumimoji="0" lang="pt-BR" sz="1600" b="1" i="0" u="none" strike="noStrike" kern="1200" cap="none" spc="0" normalizeH="0" baseline="0" noProof="0" dirty="0" smtClean="0">
              <a:ln>
                <a:noFill/>
              </a:ln>
              <a:solidFill>
                <a:schemeClr val="dk1"/>
              </a:solidFill>
              <a:effectLst/>
              <a:uLnTx/>
              <a:uFillTx/>
              <a:latin typeface="+mj-lt"/>
              <a:ea typeface="+mn-ea"/>
              <a:cs typeface="+mn-cs"/>
            </a:endParaRPr>
          </a:p>
          <a:p>
            <a:pPr marL="274320" marR="0" lvl="0" indent="-274320" algn="l" defTabSz="914400" rtl="0" eaLnBrk="1" fontAlgn="base" latinLnBrk="0" hangingPunct="1">
              <a:lnSpc>
                <a:spcPct val="100000"/>
              </a:lnSpc>
              <a:spcBef>
                <a:spcPct val="20000"/>
              </a:spcBef>
              <a:spcAft>
                <a:spcPts val="0"/>
              </a:spcAft>
              <a:buClr>
                <a:schemeClr val="accent3"/>
              </a:buClr>
              <a:buSzPct val="95000"/>
              <a:buFont typeface="Wingdings" pitchFamily="2" charset="2"/>
              <a:buChar char="Ø"/>
              <a:tabLst/>
              <a:defRPr/>
            </a:pPr>
            <a:r>
              <a:rPr kumimoji="0" lang="pt-BR" sz="1600" b="1" i="0" u="none" strike="noStrike" kern="1200" cap="none" spc="0" normalizeH="0" baseline="0" noProof="0" dirty="0" smtClean="0">
                <a:ln>
                  <a:noFill/>
                </a:ln>
                <a:solidFill>
                  <a:schemeClr val="dk1"/>
                </a:solidFill>
                <a:effectLst/>
                <a:uLnTx/>
                <a:uFillTx/>
                <a:latin typeface="+mj-lt"/>
                <a:ea typeface="+mn-ea"/>
                <a:cs typeface="+mn-cs"/>
              </a:rPr>
              <a:t>AGOSTO </a:t>
            </a:r>
            <a:r>
              <a:rPr kumimoji="0" lang="pt-BR" sz="1600" b="1" i="1" u="none" strike="noStrike" kern="1200" cap="none" spc="0" normalizeH="0" baseline="0" noProof="0" dirty="0" smtClean="0">
                <a:ln>
                  <a:noFill/>
                </a:ln>
                <a:solidFill>
                  <a:schemeClr val="dk1"/>
                </a:solidFill>
                <a:effectLst/>
                <a:uLnTx/>
                <a:uFillTx/>
                <a:latin typeface="+mj-lt"/>
                <a:ea typeface="+mn-ea"/>
                <a:cs typeface="+mn-cs"/>
              </a:rPr>
              <a:t>– 05/08 e 12/08 – Início do Segundo Semestre</a:t>
            </a:r>
          </a:p>
          <a:p>
            <a:pPr marL="274320" marR="0" lvl="0" indent="-274320" algn="just" defTabSz="914400" rtl="0" eaLnBrk="1" fontAlgn="base" latinLnBrk="0" hangingPunct="1">
              <a:lnSpc>
                <a:spcPct val="100000"/>
              </a:lnSpc>
              <a:spcBef>
                <a:spcPct val="20000"/>
              </a:spcBef>
              <a:spcAft>
                <a:spcPts val="0"/>
              </a:spcAft>
              <a:buClr>
                <a:schemeClr val="accent3"/>
              </a:buClr>
              <a:buSzPct val="95000"/>
              <a:buFont typeface="Wingdings 2"/>
              <a:buChar char=""/>
              <a:tabLst/>
              <a:defRPr/>
            </a:pPr>
            <a:r>
              <a:rPr kumimoji="0" lang="pt-BR" sz="1600" b="1" i="1" u="none" strike="noStrike" kern="1200" cap="none" spc="0" normalizeH="0" baseline="0" noProof="0" dirty="0" smtClean="0">
                <a:ln>
                  <a:noFill/>
                </a:ln>
                <a:solidFill>
                  <a:schemeClr val="dk1"/>
                </a:solidFill>
                <a:effectLst/>
                <a:uLnTx/>
                <a:uFillTx/>
                <a:latin typeface="+mj-lt"/>
                <a:ea typeface="+mn-ea"/>
                <a:cs typeface="+mn-cs"/>
              </a:rPr>
              <a:t> </a:t>
            </a:r>
            <a:r>
              <a:rPr kumimoji="0" lang="pt-BR" sz="1600" b="0" i="1" u="none" strike="noStrike" kern="1200" cap="none" spc="0" normalizeH="0" baseline="0" noProof="0" dirty="0" smtClean="0">
                <a:ln>
                  <a:noFill/>
                </a:ln>
                <a:solidFill>
                  <a:schemeClr val="dk1"/>
                </a:solidFill>
                <a:effectLst/>
                <a:uLnTx/>
                <a:uFillTx/>
                <a:latin typeface="+mj-lt"/>
                <a:ea typeface="+mn-ea"/>
                <a:cs typeface="+mn-cs"/>
              </a:rPr>
              <a:t>Infância 1 e 2 (de 05 a 10 anos) Cine Pipoca: Filme “ Série- Superbook – O Filho Pródigo”</a:t>
            </a:r>
          </a:p>
          <a:p>
            <a:pPr marL="274320" marR="0" lvl="0" indent="-274320" algn="just" defTabSz="914400" rtl="0" eaLnBrk="1" fontAlgn="base" latinLnBrk="0" hangingPunct="1">
              <a:lnSpc>
                <a:spcPct val="100000"/>
              </a:lnSpc>
              <a:spcBef>
                <a:spcPct val="20000"/>
              </a:spcBef>
              <a:spcAft>
                <a:spcPts val="0"/>
              </a:spcAft>
              <a:buClr>
                <a:schemeClr val="accent3"/>
              </a:buClr>
              <a:buSzPct val="95000"/>
              <a:buFont typeface="Wingdings 2"/>
              <a:buChar char=""/>
              <a:tabLst/>
              <a:defRPr/>
            </a:pPr>
            <a:r>
              <a:rPr kumimoji="0" lang="pt-BR" sz="1600" b="0" i="1" u="none" strike="noStrike" kern="1200" cap="none" spc="0" normalizeH="0" baseline="0" noProof="0" dirty="0" smtClean="0">
                <a:ln>
                  <a:noFill/>
                </a:ln>
                <a:solidFill>
                  <a:schemeClr val="dk1"/>
                </a:solidFill>
                <a:effectLst/>
                <a:uLnTx/>
                <a:uFillTx/>
                <a:latin typeface="+mj-lt"/>
                <a:ea typeface="+mn-ea"/>
                <a:cs typeface="+mn-cs"/>
              </a:rPr>
              <a:t>Juventude e Mocidade - Aula Tema: O Cego de Nascença – Lei de Causa e Efeito</a:t>
            </a:r>
          </a:p>
          <a:p>
            <a:pPr marL="274320" marR="0" lvl="0" indent="-274320" algn="l" defTabSz="914400" rtl="0" eaLnBrk="1" fontAlgn="base" latinLnBrk="0" hangingPunct="1">
              <a:lnSpc>
                <a:spcPct val="100000"/>
              </a:lnSpc>
              <a:spcBef>
                <a:spcPct val="20000"/>
              </a:spcBef>
              <a:spcAft>
                <a:spcPts val="0"/>
              </a:spcAft>
              <a:buClr>
                <a:schemeClr val="accent3"/>
              </a:buClr>
              <a:buSzPct val="95000"/>
              <a:tabLst/>
              <a:defRPr/>
            </a:pPr>
            <a:endParaRPr kumimoji="0" lang="pt-BR" sz="1600" b="0" i="1" u="none" strike="noStrike" kern="1200" cap="none" spc="0" normalizeH="0" baseline="0" noProof="0" dirty="0" smtClean="0">
              <a:ln>
                <a:noFill/>
              </a:ln>
              <a:solidFill>
                <a:schemeClr val="dk1"/>
              </a:solidFill>
              <a:effectLst/>
              <a:uLnTx/>
              <a:uFillTx/>
              <a:latin typeface="+mj-lt"/>
              <a:ea typeface="+mn-ea"/>
              <a:cs typeface="+mn-cs"/>
            </a:endParaRPr>
          </a:p>
          <a:p>
            <a:pPr marL="274320" marR="0" lvl="0" indent="-274320" algn="just" defTabSz="914400" rtl="0" eaLnBrk="1" fontAlgn="auto" latinLnBrk="0" hangingPunct="1">
              <a:lnSpc>
                <a:spcPct val="100000"/>
              </a:lnSpc>
              <a:spcBef>
                <a:spcPct val="20000"/>
              </a:spcBef>
              <a:spcAft>
                <a:spcPts val="0"/>
              </a:spcAft>
              <a:buClr>
                <a:schemeClr val="accent3"/>
              </a:buClr>
              <a:buSzPct val="95000"/>
              <a:buFont typeface="Wingdings" pitchFamily="2" charset="2"/>
              <a:buChar char="Ø"/>
              <a:tabLst/>
              <a:defRPr/>
            </a:pPr>
            <a:r>
              <a:rPr kumimoji="0" lang="pt-BR" sz="1600" b="1" i="0" u="none" strike="noStrike" kern="1200" cap="none" spc="0" normalizeH="0" baseline="0" noProof="0" dirty="0" smtClean="0">
                <a:ln>
                  <a:noFill/>
                </a:ln>
                <a:solidFill>
                  <a:schemeClr val="dk1"/>
                </a:solidFill>
                <a:effectLst/>
                <a:uLnTx/>
                <a:uFillTx/>
                <a:latin typeface="+mj-lt"/>
                <a:ea typeface="+mn-ea"/>
                <a:cs typeface="+mn-cs"/>
              </a:rPr>
              <a:t>OUTUBRO – 12/10 “Festa do Dia das Crianças da Evangelização” – Tema: A Criança é a Esperança do Amanhã - </a:t>
            </a:r>
            <a:r>
              <a:rPr kumimoji="0" lang="pt-BR" sz="1600" b="0" i="0" u="none" strike="noStrike" kern="1200" cap="none" spc="0" normalizeH="0" baseline="0" noProof="0" dirty="0" smtClean="0">
                <a:ln>
                  <a:noFill/>
                </a:ln>
                <a:solidFill>
                  <a:schemeClr val="dk1"/>
                </a:solidFill>
                <a:effectLst/>
                <a:uLnTx/>
                <a:uFillTx/>
                <a:latin typeface="+mj-lt"/>
                <a:ea typeface="+mn-ea"/>
                <a:cs typeface="+mn-cs"/>
              </a:rPr>
              <a:t>Local: Rancho da Mata Vieria – das 10:30h as 13:00h</a:t>
            </a:r>
          </a:p>
          <a:p>
            <a:pPr marL="274320" marR="0" lvl="0" indent="-274320" algn="just" defTabSz="914400" rtl="0" eaLnBrk="1" fontAlgn="auto" latinLnBrk="0" hangingPunct="1">
              <a:lnSpc>
                <a:spcPct val="100000"/>
              </a:lnSpc>
              <a:spcBef>
                <a:spcPct val="20000"/>
              </a:spcBef>
              <a:spcAft>
                <a:spcPts val="0"/>
              </a:spcAft>
              <a:buClr>
                <a:schemeClr val="accent3"/>
              </a:buClr>
              <a:buSzPct val="95000"/>
              <a:buFont typeface="Wingdings 2"/>
              <a:buChar char=""/>
              <a:tabLst/>
              <a:defRPr/>
            </a:pPr>
            <a:r>
              <a:rPr kumimoji="0" lang="pt-BR" sz="1600" b="0" i="0" u="none" strike="noStrike" kern="1200" cap="none" spc="0" normalizeH="0" baseline="0" noProof="0" dirty="0" smtClean="0">
                <a:ln>
                  <a:noFill/>
                </a:ln>
                <a:solidFill>
                  <a:schemeClr val="dk1"/>
                </a:solidFill>
                <a:effectLst/>
                <a:uLnTx/>
                <a:uFillTx/>
                <a:latin typeface="+mj-lt"/>
                <a:ea typeface="+mn-ea"/>
                <a:cs typeface="+mn-cs"/>
              </a:rPr>
              <a:t>Participaram: Todos os alunos e Voluntários da Evangelização. A Lucia, proprietária do salão, doou o espaço, o Pula-Pula e a Cama Elástica. Os alunos fizeram pinturas em desenhos, pinturas no  rosto, ganharam esculturas de balões, presentes, livros Infanto-Juvenil da Doutrina Espírita, lanches e bolos.</a:t>
            </a:r>
          </a:p>
          <a:p>
            <a:pPr marL="274320" marR="0" lvl="0" indent="-274320" algn="just" defTabSz="914400" rtl="0" eaLnBrk="1" fontAlgn="auto" latinLnBrk="0" hangingPunct="1">
              <a:lnSpc>
                <a:spcPct val="100000"/>
              </a:lnSpc>
              <a:spcBef>
                <a:spcPct val="20000"/>
              </a:spcBef>
              <a:spcAft>
                <a:spcPts val="0"/>
              </a:spcAft>
              <a:buClr>
                <a:schemeClr val="accent3"/>
              </a:buClr>
              <a:buSzPct val="95000"/>
              <a:buFont typeface="Wingdings 2"/>
              <a:buChar char=""/>
              <a:tabLst/>
              <a:defRPr/>
            </a:pPr>
            <a:r>
              <a:rPr kumimoji="0" lang="pt-BR" sz="1600" b="1" i="0" u="none" strike="noStrike" kern="1200" cap="none" spc="0" normalizeH="0" baseline="0" noProof="0" dirty="0" smtClean="0">
                <a:ln>
                  <a:noFill/>
                </a:ln>
                <a:solidFill>
                  <a:schemeClr val="dk1"/>
                </a:solidFill>
                <a:effectLst/>
                <a:uLnTx/>
                <a:uFillTx/>
                <a:latin typeface="+mj-lt"/>
                <a:ea typeface="+mn-ea"/>
                <a:cs typeface="+mn-cs"/>
              </a:rPr>
              <a:t> 21/10 e 28/10 – Tema: Vultos da Doutrina Espírita - </a:t>
            </a:r>
            <a:r>
              <a:rPr kumimoji="0" lang="pt-BR" sz="1600" b="0" i="0" u="none" strike="noStrike" kern="1200" cap="none" spc="0" normalizeH="0" baseline="0" noProof="0" dirty="0" smtClean="0">
                <a:ln>
                  <a:noFill/>
                </a:ln>
                <a:solidFill>
                  <a:schemeClr val="dk1"/>
                </a:solidFill>
                <a:effectLst/>
                <a:uLnTx/>
                <a:uFillTx/>
                <a:latin typeface="+mj-lt"/>
                <a:ea typeface="+mn-ea"/>
                <a:cs typeface="+mn-cs"/>
              </a:rPr>
              <a:t>Infância 1 e 2 – Chico Xavier - Assistiram um Teatrinho: “Histórias de Chico Xavier: O Gato Arisco” e atividade em sala.                                  Juventude e Mocidade - Aula e atividade sobre a Meimei.</a:t>
            </a:r>
          </a:p>
        </p:txBody>
      </p:sp>
    </p:spTree>
    <p:extLst>
      <p:ext uri="{BB962C8B-B14F-4D97-AF65-F5344CB8AC3E}">
        <p14:creationId xmlns:p14="http://schemas.microsoft.com/office/powerpoint/2010/main" xmlns="" val="2509928548"/>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95423" y="520505"/>
            <a:ext cx="8637562" cy="832518"/>
          </a:xfrm>
        </p:spPr>
        <p:txBody>
          <a:bodyPr>
            <a:noAutofit/>
          </a:bodyPr>
          <a:lstStyle/>
          <a:p>
            <a:r>
              <a:rPr lang="en-US" sz="3200" dirty="0"/>
              <a:t>Demonstrativo </a:t>
            </a:r>
            <a:r>
              <a:rPr lang="en-US" sz="3200" dirty="0" smtClean="0"/>
              <a:t>Área Infância, Juventude e Mocidade</a:t>
            </a:r>
            <a:endParaRPr lang="en-US" sz="3200" dirty="0"/>
          </a:p>
        </p:txBody>
      </p:sp>
      <p:sp>
        <p:nvSpPr>
          <p:cNvPr id="3" name="Content Placeholder 2"/>
          <p:cNvSpPr>
            <a:spLocks noGrp="1"/>
          </p:cNvSpPr>
          <p:nvPr>
            <p:ph idx="1"/>
          </p:nvPr>
        </p:nvSpPr>
        <p:spPr>
          <a:xfrm>
            <a:off x="295422" y="1353023"/>
            <a:ext cx="8637563" cy="5315063"/>
          </a:xfrm>
        </p:spPr>
        <p:txBody>
          <a:bodyPr>
            <a:normAutofit fontScale="32500" lnSpcReduction="20000"/>
          </a:bodyPr>
          <a:lstStyle/>
          <a:p>
            <a:pPr>
              <a:buFont typeface="Wingdings" pitchFamily="2" charset="2"/>
              <a:buChar char="Ø"/>
            </a:pPr>
            <a:endParaRPr lang="pt-BR" sz="7200" b="1" dirty="0" smtClean="0"/>
          </a:p>
          <a:p>
            <a:pPr lvl="0" algn="just">
              <a:buFont typeface="Wingdings" pitchFamily="2" charset="2"/>
              <a:buChar char="Ø"/>
              <a:defRPr/>
            </a:pPr>
            <a:r>
              <a:rPr lang="pt-BR" sz="5500" b="1" dirty="0" smtClean="0">
                <a:solidFill>
                  <a:schemeClr val="dk1"/>
                </a:solidFill>
                <a:latin typeface="+mj-lt"/>
              </a:rPr>
              <a:t>NOVEMBRO 11/11 e 25/11 – Videoaula sobre a Consciência Negra e Aula sobre Maria Mãe de Jesus. </a:t>
            </a:r>
          </a:p>
          <a:p>
            <a:pPr lvl="0" algn="just">
              <a:defRPr/>
            </a:pPr>
            <a:endParaRPr lang="pt-BR" sz="5500" b="1" dirty="0" smtClean="0">
              <a:solidFill>
                <a:schemeClr val="dk1"/>
              </a:solidFill>
              <a:latin typeface="+mj-lt"/>
            </a:endParaRPr>
          </a:p>
          <a:p>
            <a:pPr lvl="0" algn="just">
              <a:buFont typeface="Wingdings" pitchFamily="2" charset="2"/>
              <a:buChar char="Ø"/>
              <a:defRPr/>
            </a:pPr>
            <a:r>
              <a:rPr lang="pt-BR" sz="5500" b="1" dirty="0" smtClean="0">
                <a:solidFill>
                  <a:schemeClr val="dk1"/>
                </a:solidFill>
                <a:latin typeface="+mj-lt"/>
              </a:rPr>
              <a:t>DEZEMBRO – “Natal – Encerramento – Tema: Maria Mãe de Jesus”</a:t>
            </a:r>
            <a:r>
              <a:rPr lang="pt-BR" sz="5500" dirty="0" smtClean="0">
                <a:solidFill>
                  <a:schemeClr val="dk1"/>
                </a:solidFill>
                <a:latin typeface="+mj-lt"/>
              </a:rPr>
              <a:t> </a:t>
            </a:r>
          </a:p>
          <a:p>
            <a:pPr lvl="0" algn="just">
              <a:buFont typeface="Arial" pitchFamily="34" charset="0"/>
              <a:buChar char="•"/>
              <a:defRPr/>
            </a:pPr>
            <a:r>
              <a:rPr lang="pt-BR" sz="5500" dirty="0" smtClean="0">
                <a:solidFill>
                  <a:schemeClr val="dk1"/>
                </a:solidFill>
                <a:latin typeface="+mj-lt"/>
              </a:rPr>
              <a:t>Entrega das Sacolinhas de Natal  para todos os alunos e uma lembrancinha para os irmãozinhos dos aluno pelo Papai Noel: Michel Bonicelli. As Sacolinhas foram doadas por amigos da Evangelização. Também foram entregues Kit lanches e Kit Doces.</a:t>
            </a:r>
          </a:p>
          <a:p>
            <a:pPr lvl="0" algn="just">
              <a:buNone/>
              <a:defRPr/>
            </a:pPr>
            <a:endParaRPr lang="pt-BR" sz="5500" dirty="0" smtClean="0">
              <a:solidFill>
                <a:schemeClr val="dk1"/>
              </a:solidFill>
              <a:latin typeface="+mj-lt"/>
            </a:endParaRPr>
          </a:p>
          <a:p>
            <a:pPr lvl="0" algn="just">
              <a:buFont typeface="Wingdings" pitchFamily="2" charset="2"/>
              <a:buChar char="Ø"/>
              <a:defRPr/>
            </a:pPr>
            <a:r>
              <a:rPr lang="pt-BR" sz="5500" b="1" dirty="0" smtClean="0">
                <a:solidFill>
                  <a:schemeClr val="dk1"/>
                </a:solidFill>
                <a:latin typeface="+mj-lt"/>
              </a:rPr>
              <a:t>Obs. De 18/10 à 23/11 - CURSO DE CAPACITAÇÃO DE EDUCADORES DA FEESP- EAD</a:t>
            </a:r>
          </a:p>
          <a:p>
            <a:pPr lvl="0" algn="just">
              <a:defRPr/>
            </a:pPr>
            <a:r>
              <a:rPr lang="pt-BR" sz="5500" dirty="0" smtClean="0">
                <a:solidFill>
                  <a:schemeClr val="dk1"/>
                </a:solidFill>
                <a:latin typeface="+mj-lt"/>
              </a:rPr>
              <a:t>Promovido pela diretora da AIJM Arlete Mendes. Participaram: Sandra Martin. Vilma Iglesias, Ivanilda Mendes, Josefa Regina Iglesias e Fatima Martin.</a:t>
            </a:r>
          </a:p>
          <a:p>
            <a:pPr lvl="0" algn="just">
              <a:defRPr/>
            </a:pPr>
            <a:endParaRPr lang="pt-BR" sz="5500" dirty="0" smtClean="0">
              <a:solidFill>
                <a:schemeClr val="dk1"/>
              </a:solidFill>
              <a:latin typeface="+mj-lt"/>
            </a:endParaRPr>
          </a:p>
          <a:p>
            <a:pPr lvl="0" algn="just">
              <a:buNone/>
              <a:defRPr/>
            </a:pPr>
            <a:endParaRPr lang="pt-BR" sz="5500" dirty="0" smtClean="0">
              <a:solidFill>
                <a:schemeClr val="dk1"/>
              </a:solidFill>
              <a:latin typeface="+mj-lt"/>
            </a:endParaRPr>
          </a:p>
          <a:p>
            <a:pPr lvl="0" algn="ctr">
              <a:buNone/>
              <a:defRPr/>
            </a:pPr>
            <a:r>
              <a:rPr lang="pt-BR" sz="5500" b="1" dirty="0" smtClean="0">
                <a:solidFill>
                  <a:schemeClr val="dk1"/>
                </a:solidFill>
                <a:latin typeface="+mj-lt"/>
              </a:rPr>
              <a:t>GRATIDÃO A TODOS PELO CARINHO COM A EVANGELIZAÇÃO,  </a:t>
            </a:r>
          </a:p>
          <a:p>
            <a:pPr lvl="0" algn="ctr">
              <a:buNone/>
              <a:defRPr/>
            </a:pPr>
            <a:r>
              <a:rPr lang="pt-BR" sz="5500" b="1" dirty="0" smtClean="0">
                <a:solidFill>
                  <a:schemeClr val="dk1"/>
                </a:solidFill>
                <a:latin typeface="+mj-lt"/>
              </a:rPr>
              <a:t>DEUS OS ABENÇOE!</a:t>
            </a:r>
            <a:endParaRPr lang="pt-BR" sz="5500" dirty="0" smtClean="0">
              <a:latin typeface="+mj-lt"/>
            </a:endParaRPr>
          </a:p>
          <a:p>
            <a:pPr algn="just">
              <a:buNone/>
            </a:pPr>
            <a:endParaRPr lang="pt-BR" sz="7200" dirty="0" smtClean="0">
              <a:solidFill>
                <a:schemeClr val="tx2"/>
              </a:solidFill>
            </a:endParaRPr>
          </a:p>
        </p:txBody>
      </p:sp>
    </p:spTree>
    <p:extLst>
      <p:ext uri="{BB962C8B-B14F-4D97-AF65-F5344CB8AC3E}">
        <p14:creationId xmlns:p14="http://schemas.microsoft.com/office/powerpoint/2010/main" xmlns="" val="2509928548"/>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a:extLst>
              <a:ext uri="{FF2B5EF4-FFF2-40B4-BE49-F238E27FC236}">
                <a16:creationId xmlns:a16="http://schemas.microsoft.com/office/drawing/2014/main" xmlns="" id="{801F792B-1223-443A-91DD-82C046627749}"/>
              </a:ext>
            </a:extLst>
          </p:cNvPr>
          <p:cNvSpPr>
            <a:spLocks noGrp="1"/>
          </p:cNvSpPr>
          <p:nvPr>
            <p:ph type="title"/>
          </p:nvPr>
        </p:nvSpPr>
        <p:spPr>
          <a:xfrm>
            <a:off x="1043490" y="829989"/>
            <a:ext cx="7024744" cy="829994"/>
          </a:xfrm>
        </p:spPr>
        <p:txBody>
          <a:bodyPr>
            <a:normAutofit fontScale="90000"/>
          </a:bodyPr>
          <a:lstStyle/>
          <a:p>
            <a:pPr algn="ctr"/>
            <a:r>
              <a:rPr lang="en-US" sz="4000" dirty="0" err="1"/>
              <a:t>Demonstrativo</a:t>
            </a:r>
            <a:r>
              <a:rPr lang="en-US" sz="4000" dirty="0"/>
              <a:t> </a:t>
            </a:r>
            <a:r>
              <a:rPr lang="en-US" sz="4000" dirty="0" err="1" smtClean="0"/>
              <a:t>Área</a:t>
            </a:r>
            <a:r>
              <a:rPr lang="en-US" sz="4000" dirty="0" smtClean="0"/>
              <a:t> de </a:t>
            </a:r>
            <a:r>
              <a:rPr lang="en-US" sz="4000" dirty="0" err="1" smtClean="0"/>
              <a:t>Divulgação</a:t>
            </a:r>
            <a:endParaRPr lang="en-US" sz="4000" dirty="0"/>
          </a:p>
        </p:txBody>
      </p:sp>
      <p:graphicFrame>
        <p:nvGraphicFramePr>
          <p:cNvPr id="4" name="Tabela 3"/>
          <p:cNvGraphicFramePr>
            <a:graphicFrameLocks noGrp="1"/>
          </p:cNvGraphicFramePr>
          <p:nvPr/>
        </p:nvGraphicFramePr>
        <p:xfrm>
          <a:off x="429490" y="2452255"/>
          <a:ext cx="8326583" cy="2925711"/>
        </p:xfrm>
        <a:graphic>
          <a:graphicData uri="http://schemas.openxmlformats.org/drawingml/2006/table">
            <a:tbl>
              <a:tblPr firstRow="1" firstCol="1" bandRow="1">
                <a:tableStyleId>{5C22544A-7EE6-4342-B048-85BDC9FD1C3A}</a:tableStyleId>
              </a:tblPr>
              <a:tblGrid>
                <a:gridCol w="2261038"/>
                <a:gridCol w="6065545"/>
              </a:tblGrid>
              <a:tr h="936981">
                <a:tc>
                  <a:txBody>
                    <a:bodyPr/>
                    <a:lstStyle/>
                    <a:p>
                      <a:pPr algn="ctr">
                        <a:lnSpc>
                          <a:spcPct val="200000"/>
                        </a:lnSpc>
                        <a:spcAft>
                          <a:spcPts val="0"/>
                        </a:spcAft>
                      </a:pPr>
                      <a:r>
                        <a:rPr lang="en-US" sz="2800" dirty="0" err="1" smtClean="0">
                          <a:solidFill>
                            <a:schemeClr val="tx1"/>
                          </a:solidFill>
                          <a:effectLst/>
                        </a:rPr>
                        <a:t>Quantidade</a:t>
                      </a:r>
                      <a:endParaRPr lang="pt-BR" sz="28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00"/>
                    </a:solidFill>
                  </a:tcPr>
                </a:tc>
                <a:tc>
                  <a:txBody>
                    <a:bodyPr/>
                    <a:lstStyle/>
                    <a:p>
                      <a:pPr algn="ctr">
                        <a:lnSpc>
                          <a:spcPct val="200000"/>
                        </a:lnSpc>
                        <a:spcAft>
                          <a:spcPts val="0"/>
                        </a:spcAft>
                      </a:pPr>
                      <a:r>
                        <a:rPr lang="en-US" sz="2800" dirty="0" smtClean="0">
                          <a:solidFill>
                            <a:schemeClr val="tx1"/>
                          </a:solidFill>
                          <a:effectLst/>
                        </a:rPr>
                        <a:t>Palestras  </a:t>
                      </a:r>
                      <a:r>
                        <a:rPr lang="en-US" sz="2800" dirty="0">
                          <a:solidFill>
                            <a:schemeClr val="tx1"/>
                          </a:solidFill>
                          <a:effectLst/>
                        </a:rPr>
                        <a:t>e </a:t>
                      </a:r>
                      <a:r>
                        <a:rPr lang="en-US" sz="2800" dirty="0" smtClean="0">
                          <a:solidFill>
                            <a:schemeClr val="tx1"/>
                          </a:solidFill>
                          <a:effectLst/>
                        </a:rPr>
                        <a:t> Apresentação </a:t>
                      </a:r>
                      <a:r>
                        <a:rPr lang="en-US" sz="2800" dirty="0">
                          <a:solidFill>
                            <a:schemeClr val="tx1"/>
                          </a:solidFill>
                          <a:effectLst/>
                        </a:rPr>
                        <a:t>musical </a:t>
                      </a:r>
                      <a:endParaRPr lang="pt-BR" sz="28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00"/>
                    </a:solidFill>
                  </a:tcPr>
                </a:tc>
              </a:tr>
              <a:tr h="662910">
                <a:tc>
                  <a:txBody>
                    <a:bodyPr/>
                    <a:lstStyle/>
                    <a:p>
                      <a:pPr>
                        <a:lnSpc>
                          <a:spcPct val="150000"/>
                        </a:lnSpc>
                        <a:spcAft>
                          <a:spcPts val="0"/>
                        </a:spcAft>
                      </a:pPr>
                      <a:r>
                        <a:rPr lang="en-US" sz="2800" dirty="0" smtClean="0">
                          <a:solidFill>
                            <a:schemeClr val="tx1"/>
                          </a:solidFill>
                          <a:effectLst/>
                        </a:rPr>
                        <a:t>             6</a:t>
                      </a:r>
                      <a:endParaRPr lang="pt-BR" sz="28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lumMod val="20000"/>
                        <a:lumOff val="80000"/>
                      </a:schemeClr>
                    </a:solidFill>
                  </a:tcPr>
                </a:tc>
                <a:tc>
                  <a:txBody>
                    <a:bodyPr/>
                    <a:lstStyle/>
                    <a:p>
                      <a:pPr>
                        <a:lnSpc>
                          <a:spcPct val="150000"/>
                        </a:lnSpc>
                        <a:spcAft>
                          <a:spcPts val="0"/>
                        </a:spcAft>
                      </a:pPr>
                      <a:r>
                        <a:rPr lang="en-US" sz="2800" dirty="0" smtClean="0">
                          <a:solidFill>
                            <a:schemeClr val="tx1"/>
                          </a:solidFill>
                          <a:effectLst/>
                        </a:rPr>
                        <a:t>  Apresentações </a:t>
                      </a:r>
                      <a:r>
                        <a:rPr lang="en-US" sz="2800" dirty="0">
                          <a:solidFill>
                            <a:schemeClr val="tx1"/>
                          </a:solidFill>
                          <a:effectLst/>
                        </a:rPr>
                        <a:t>musicais </a:t>
                      </a:r>
                      <a:endParaRPr lang="pt-BR" sz="28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lumMod val="20000"/>
                        <a:lumOff val="80000"/>
                      </a:schemeClr>
                    </a:solidFill>
                  </a:tcPr>
                </a:tc>
              </a:tr>
              <a:tr h="662910">
                <a:tc>
                  <a:txBody>
                    <a:bodyPr/>
                    <a:lstStyle/>
                    <a:p>
                      <a:pPr>
                        <a:lnSpc>
                          <a:spcPct val="150000"/>
                        </a:lnSpc>
                        <a:spcAft>
                          <a:spcPts val="0"/>
                        </a:spcAft>
                      </a:pPr>
                      <a:r>
                        <a:rPr lang="en-US" sz="2800" dirty="0" smtClean="0">
                          <a:solidFill>
                            <a:schemeClr val="tx1"/>
                          </a:solidFill>
                          <a:effectLst/>
                        </a:rPr>
                        <a:t>          12</a:t>
                      </a:r>
                      <a:endParaRPr lang="pt-BR" sz="28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lumMod val="40000"/>
                        <a:lumOff val="60000"/>
                      </a:schemeClr>
                    </a:solidFill>
                  </a:tcPr>
                </a:tc>
                <a:tc>
                  <a:txBody>
                    <a:bodyPr/>
                    <a:lstStyle/>
                    <a:p>
                      <a:pPr>
                        <a:lnSpc>
                          <a:spcPct val="150000"/>
                        </a:lnSpc>
                        <a:spcAft>
                          <a:spcPts val="0"/>
                        </a:spcAft>
                      </a:pPr>
                      <a:r>
                        <a:rPr lang="en-US" sz="2800" dirty="0" smtClean="0">
                          <a:solidFill>
                            <a:schemeClr val="tx1"/>
                          </a:solidFill>
                          <a:effectLst/>
                        </a:rPr>
                        <a:t>  Palestras </a:t>
                      </a:r>
                      <a:endParaRPr lang="pt-BR" sz="28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lumMod val="40000"/>
                        <a:lumOff val="60000"/>
                      </a:schemeClr>
                    </a:solidFill>
                  </a:tcPr>
                </a:tc>
              </a:tr>
              <a:tr h="662910">
                <a:tc>
                  <a:txBody>
                    <a:bodyPr/>
                    <a:lstStyle/>
                    <a:p>
                      <a:pPr>
                        <a:lnSpc>
                          <a:spcPct val="150000"/>
                        </a:lnSpc>
                        <a:spcAft>
                          <a:spcPts val="0"/>
                        </a:spcAft>
                      </a:pPr>
                      <a:r>
                        <a:rPr lang="en-US" sz="2800" dirty="0" smtClean="0">
                          <a:solidFill>
                            <a:schemeClr val="tx1"/>
                          </a:solidFill>
                          <a:effectLst/>
                        </a:rPr>
                        <a:t>             1</a:t>
                      </a:r>
                      <a:endParaRPr lang="pt-BR" sz="28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lumMod val="20000"/>
                        <a:lumOff val="80000"/>
                      </a:schemeClr>
                    </a:solidFill>
                  </a:tcPr>
                </a:tc>
                <a:tc>
                  <a:txBody>
                    <a:bodyPr/>
                    <a:lstStyle/>
                    <a:p>
                      <a:pPr>
                        <a:lnSpc>
                          <a:spcPct val="150000"/>
                        </a:lnSpc>
                        <a:spcAft>
                          <a:spcPts val="0"/>
                        </a:spcAft>
                      </a:pPr>
                      <a:r>
                        <a:rPr lang="en-US" sz="2800" dirty="0" smtClean="0">
                          <a:solidFill>
                            <a:schemeClr val="tx1"/>
                          </a:solidFill>
                          <a:effectLst/>
                        </a:rPr>
                        <a:t>  Apresentação </a:t>
                      </a:r>
                      <a:r>
                        <a:rPr lang="en-US" sz="2800" dirty="0">
                          <a:solidFill>
                            <a:schemeClr val="tx1"/>
                          </a:solidFill>
                          <a:effectLst/>
                        </a:rPr>
                        <a:t>de teatro ( O </a:t>
                      </a:r>
                      <a:r>
                        <a:rPr lang="en-US" sz="2800" dirty="0" smtClean="0">
                          <a:solidFill>
                            <a:schemeClr val="tx1"/>
                          </a:solidFill>
                          <a:effectLst/>
                        </a:rPr>
                        <a:t>SUICÍDIO</a:t>
                      </a:r>
                      <a:r>
                        <a:rPr lang="en-US" sz="2800" dirty="0">
                          <a:solidFill>
                            <a:schemeClr val="tx1"/>
                          </a:solidFill>
                          <a:effectLst/>
                        </a:rPr>
                        <a:t>)</a:t>
                      </a:r>
                      <a:endParaRPr lang="pt-BR" sz="28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lumMod val="20000"/>
                        <a:lumOff val="80000"/>
                      </a:schemeClr>
                    </a:solidFill>
                  </a:tcPr>
                </a:tc>
              </a:tr>
            </a:tbl>
          </a:graphicData>
        </a:graphic>
      </p:graphicFrame>
    </p:spTree>
    <p:extLst>
      <p:ext uri="{BB962C8B-B14F-4D97-AF65-F5344CB8AC3E}">
        <p14:creationId xmlns:p14="http://schemas.microsoft.com/office/powerpoint/2010/main" xmlns="" val="2065077883"/>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a:extLst>
              <a:ext uri="{FF2B5EF4-FFF2-40B4-BE49-F238E27FC236}">
                <a16:creationId xmlns:a16="http://schemas.microsoft.com/office/drawing/2014/main" xmlns="" id="{801F792B-1223-443A-91DD-82C046627749}"/>
              </a:ext>
            </a:extLst>
          </p:cNvPr>
          <p:cNvSpPr>
            <a:spLocks noGrp="1"/>
          </p:cNvSpPr>
          <p:nvPr>
            <p:ph type="title"/>
          </p:nvPr>
        </p:nvSpPr>
        <p:spPr>
          <a:xfrm>
            <a:off x="1440873" y="347642"/>
            <a:ext cx="6303818" cy="829994"/>
          </a:xfrm>
        </p:spPr>
        <p:txBody>
          <a:bodyPr>
            <a:normAutofit/>
          </a:bodyPr>
          <a:lstStyle/>
          <a:p>
            <a:pPr algn="ctr"/>
            <a:r>
              <a:rPr lang="en-US" sz="3200" dirty="0" smtClean="0"/>
              <a:t>Demonstrativo  Área de Divulgação</a:t>
            </a:r>
            <a:endParaRPr lang="en-US" sz="3200" dirty="0"/>
          </a:p>
        </p:txBody>
      </p:sp>
      <p:graphicFrame>
        <p:nvGraphicFramePr>
          <p:cNvPr id="3" name="Tabela 2"/>
          <p:cNvGraphicFramePr>
            <a:graphicFrameLocks noGrp="1"/>
          </p:cNvGraphicFramePr>
          <p:nvPr/>
        </p:nvGraphicFramePr>
        <p:xfrm>
          <a:off x="304799" y="1177636"/>
          <a:ext cx="8562110" cy="5488878"/>
        </p:xfrm>
        <a:graphic>
          <a:graphicData uri="http://schemas.openxmlformats.org/drawingml/2006/table">
            <a:tbl>
              <a:tblPr>
                <a:tableStyleId>{5C22544A-7EE6-4342-B048-85BDC9FD1C3A}</a:tableStyleId>
              </a:tblPr>
              <a:tblGrid>
                <a:gridCol w="1395840"/>
                <a:gridCol w="973289"/>
                <a:gridCol w="6192981"/>
              </a:tblGrid>
              <a:tr h="375996">
                <a:tc>
                  <a:txBody>
                    <a:bodyPr/>
                    <a:lstStyle/>
                    <a:p>
                      <a:pPr algn="ctr" fontAlgn="b">
                        <a:lnSpc>
                          <a:spcPct val="100000"/>
                        </a:lnSpc>
                      </a:pPr>
                      <a:r>
                        <a:rPr lang="pt-BR" sz="2000" b="1" u="none" strike="noStrike" dirty="0">
                          <a:effectLst/>
                        </a:rPr>
                        <a:t>Mídia </a:t>
                      </a:r>
                      <a:endParaRPr lang="pt-BR" sz="2000" b="1" i="0" u="none" strike="noStrike" dirty="0">
                        <a:solidFill>
                          <a:srgbClr val="000000"/>
                        </a:solidFill>
                        <a:effectLst/>
                        <a:latin typeface="Calibri" panose="020F0502020204030204" pitchFamily="34" charset="0"/>
                      </a:endParaRPr>
                    </a:p>
                  </a:txBody>
                  <a:tcPr marL="4013" marR="4013" marT="4013"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00"/>
                    </a:solidFill>
                  </a:tcPr>
                </a:tc>
                <a:tc>
                  <a:txBody>
                    <a:bodyPr/>
                    <a:lstStyle/>
                    <a:p>
                      <a:pPr algn="ctr" fontAlgn="ctr">
                        <a:lnSpc>
                          <a:spcPct val="100000"/>
                        </a:lnSpc>
                      </a:pPr>
                      <a:r>
                        <a:rPr lang="pt-BR" sz="2000" b="1" u="none" strike="noStrike" dirty="0">
                          <a:effectLst/>
                        </a:rPr>
                        <a:t> </a:t>
                      </a:r>
                      <a:r>
                        <a:rPr lang="pt-BR" sz="2000" b="1" u="none" strike="noStrike" dirty="0" smtClean="0">
                          <a:effectLst/>
                        </a:rPr>
                        <a:t>Quant.</a:t>
                      </a:r>
                      <a:endParaRPr lang="pt-BR" sz="2000" b="1" i="0" u="none" strike="noStrike" dirty="0">
                        <a:solidFill>
                          <a:srgbClr val="000000"/>
                        </a:solidFill>
                        <a:effectLst/>
                        <a:latin typeface="Calibri" panose="020F0502020204030204" pitchFamily="34" charset="0"/>
                      </a:endParaRPr>
                    </a:p>
                  </a:txBody>
                  <a:tcPr marL="4013" marR="4013" marT="4013"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00"/>
                    </a:solidFill>
                  </a:tcPr>
                </a:tc>
                <a:tc>
                  <a:txBody>
                    <a:bodyPr/>
                    <a:lstStyle/>
                    <a:p>
                      <a:pPr algn="ctr" fontAlgn="b">
                        <a:lnSpc>
                          <a:spcPct val="100000"/>
                        </a:lnSpc>
                      </a:pPr>
                      <a:r>
                        <a:rPr lang="pt-BR" sz="2000" b="1" u="none" strike="noStrike" dirty="0">
                          <a:effectLst/>
                        </a:rPr>
                        <a:t>Comunicação Digital </a:t>
                      </a:r>
                      <a:endParaRPr lang="pt-BR" sz="2000" b="1" i="0" u="none" strike="noStrike" dirty="0">
                        <a:solidFill>
                          <a:srgbClr val="000000"/>
                        </a:solidFill>
                        <a:effectLst/>
                        <a:latin typeface="Calibri" panose="020F0502020204030204" pitchFamily="34" charset="0"/>
                      </a:endParaRPr>
                    </a:p>
                  </a:txBody>
                  <a:tcPr marL="4013" marR="4013" marT="4013"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00"/>
                    </a:solidFill>
                  </a:tcPr>
                </a:tc>
              </a:tr>
              <a:tr h="156494">
                <a:tc rowSpan="2">
                  <a:txBody>
                    <a:bodyPr/>
                    <a:lstStyle/>
                    <a:p>
                      <a:pPr algn="ctr" fontAlgn="ctr"/>
                      <a:r>
                        <a:rPr lang="pt-BR" sz="2000" b="1" u="none" strike="noStrike" dirty="0" err="1">
                          <a:effectLst/>
                        </a:rPr>
                        <a:t>Whatsapp</a:t>
                      </a:r>
                      <a:endParaRPr lang="pt-BR" sz="2000" b="1" i="0" u="none" strike="noStrike" dirty="0">
                        <a:solidFill>
                          <a:srgbClr val="000000"/>
                        </a:solidFill>
                        <a:effectLst/>
                        <a:latin typeface="Calibri" panose="020F0502020204030204" pitchFamily="34" charset="0"/>
                      </a:endParaRPr>
                    </a:p>
                  </a:txBody>
                  <a:tcPr marL="4013" marR="4013" marT="4013"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pt-BR" sz="1800" u="none" strike="noStrike" dirty="0">
                          <a:effectLst/>
                        </a:rPr>
                        <a:t>           107 </a:t>
                      </a:r>
                      <a:endParaRPr lang="pt-BR" sz="1800" b="0" i="0" u="none" strike="noStrike" dirty="0">
                        <a:solidFill>
                          <a:srgbClr val="000000"/>
                        </a:solidFill>
                        <a:effectLst/>
                        <a:latin typeface="Calibri" panose="020F0502020204030204" pitchFamily="34" charset="0"/>
                      </a:endParaRPr>
                    </a:p>
                  </a:txBody>
                  <a:tcPr marL="4013" marR="4013" marT="4013"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b"/>
                      <a:r>
                        <a:rPr lang="pt-BR" sz="1800" u="none" strike="noStrike" dirty="0" smtClean="0">
                          <a:effectLst/>
                        </a:rPr>
                        <a:t>    Grupo </a:t>
                      </a:r>
                      <a:r>
                        <a:rPr lang="pt-BR" sz="1800" u="none" strike="noStrike" dirty="0">
                          <a:effectLst/>
                        </a:rPr>
                        <a:t>de </a:t>
                      </a:r>
                      <a:r>
                        <a:rPr lang="pt-BR" sz="1800" u="none" strike="noStrike" dirty="0" smtClean="0">
                          <a:effectLst/>
                        </a:rPr>
                        <a:t>Whatsapp – Colaboradores </a:t>
                      </a:r>
                      <a:endParaRPr lang="pt-BR" sz="1800" b="0" i="0" u="none" strike="noStrike" dirty="0">
                        <a:solidFill>
                          <a:srgbClr val="000000"/>
                        </a:solidFill>
                        <a:effectLst/>
                        <a:latin typeface="Calibri" panose="020F0502020204030204" pitchFamily="34" charset="0"/>
                      </a:endParaRPr>
                    </a:p>
                  </a:txBody>
                  <a:tcPr marL="4013" marR="4013" marT="4013"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700414">
                <a:tc vMerge="1">
                  <a:txBody>
                    <a:bodyPr/>
                    <a:lstStyle/>
                    <a:p>
                      <a:endParaRPr lang="pt-BR"/>
                    </a:p>
                  </a:txBody>
                  <a:tcPr/>
                </a:tc>
                <a:tc>
                  <a:txBody>
                    <a:bodyPr/>
                    <a:lstStyle/>
                    <a:p>
                      <a:pPr algn="ctr" fontAlgn="ctr"/>
                      <a:r>
                        <a:rPr lang="pt-BR" sz="1800" u="none" strike="noStrike" dirty="0">
                          <a:effectLst/>
                        </a:rPr>
                        <a:t>             72 </a:t>
                      </a:r>
                      <a:endParaRPr lang="pt-BR" sz="1800" b="0" i="0" u="none" strike="noStrike" dirty="0">
                        <a:solidFill>
                          <a:srgbClr val="000000"/>
                        </a:solidFill>
                        <a:effectLst/>
                        <a:latin typeface="Calibri" panose="020F0502020204030204" pitchFamily="34" charset="0"/>
                      </a:endParaRPr>
                    </a:p>
                  </a:txBody>
                  <a:tcPr marL="4013" marR="4013" marT="4013"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ctr"/>
                      <a:r>
                        <a:rPr lang="pt-BR" sz="1800" u="none" strike="noStrike" smtClean="0">
                          <a:effectLst/>
                        </a:rPr>
                        <a:t>    Usuários </a:t>
                      </a:r>
                      <a:r>
                        <a:rPr lang="pt-BR" sz="1800" u="none" strike="noStrike" dirty="0">
                          <a:effectLst/>
                        </a:rPr>
                        <a:t>cadastrados no </a:t>
                      </a:r>
                      <a:r>
                        <a:rPr lang="pt-BR" sz="1800" u="none" strike="noStrike" smtClean="0">
                          <a:effectLst/>
                        </a:rPr>
                        <a:t>Canal  </a:t>
                      </a:r>
                      <a:r>
                        <a:rPr lang="pt-BR" sz="1800" u="none" strike="noStrike" err="1">
                          <a:effectLst/>
                        </a:rPr>
                        <a:t>W</a:t>
                      </a:r>
                      <a:r>
                        <a:rPr lang="pt-BR" sz="1800" u="none" strike="noStrike" smtClean="0">
                          <a:effectLst/>
                        </a:rPr>
                        <a:t>hatsapp (11) 94571-4580 </a:t>
                      </a:r>
                    </a:p>
                    <a:p>
                      <a:pPr algn="l" fontAlgn="ctr"/>
                      <a:r>
                        <a:rPr lang="pt-BR" sz="1800" u="none" strike="noStrike" smtClean="0">
                          <a:effectLst/>
                        </a:rPr>
                        <a:t>     número </a:t>
                      </a:r>
                      <a:r>
                        <a:rPr lang="pt-BR" sz="1800" u="none" strike="noStrike" dirty="0">
                          <a:effectLst/>
                        </a:rPr>
                        <a:t>alterado </a:t>
                      </a:r>
                      <a:r>
                        <a:rPr lang="pt-BR" sz="1800" u="none" strike="noStrike">
                          <a:effectLst/>
                        </a:rPr>
                        <a:t>para </a:t>
                      </a:r>
                      <a:r>
                        <a:rPr lang="pt-BR" sz="1800" u="none" strike="noStrike" smtClean="0">
                          <a:effectLst/>
                        </a:rPr>
                        <a:t>(11) </a:t>
                      </a:r>
                      <a:r>
                        <a:rPr lang="pt-BR" sz="1800" u="none" strike="noStrike" dirty="0">
                          <a:effectLst/>
                        </a:rPr>
                        <a:t>94581-5141 </a:t>
                      </a:r>
                      <a:r>
                        <a:rPr lang="pt-BR" sz="1800" u="none" strike="noStrike">
                          <a:effectLst/>
                        </a:rPr>
                        <a:t>em </a:t>
                      </a:r>
                      <a:r>
                        <a:rPr lang="pt-BR" sz="1800" u="none" strike="noStrike" smtClean="0">
                          <a:effectLst/>
                        </a:rPr>
                        <a:t>06/01/24</a:t>
                      </a:r>
                      <a:endParaRPr lang="pt-BR" sz="1800" b="0" i="0" u="none" strike="noStrike" dirty="0">
                        <a:solidFill>
                          <a:srgbClr val="000000"/>
                        </a:solidFill>
                        <a:effectLst/>
                        <a:latin typeface="Calibri" panose="020F0502020204030204" pitchFamily="34" charset="0"/>
                      </a:endParaRPr>
                    </a:p>
                  </a:txBody>
                  <a:tcPr marL="4013" marR="4013" marT="4013"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63221">
                <a:tc rowSpan="5">
                  <a:txBody>
                    <a:bodyPr/>
                    <a:lstStyle/>
                    <a:p>
                      <a:pPr algn="ctr" fontAlgn="ctr"/>
                      <a:r>
                        <a:rPr lang="pt-BR" sz="2000" b="1" u="none" strike="noStrike" dirty="0" err="1">
                          <a:effectLst/>
                        </a:rPr>
                        <a:t>Facebook</a:t>
                      </a:r>
                      <a:endParaRPr lang="pt-BR" sz="2000" b="1" i="0" u="none" strike="noStrike" dirty="0">
                        <a:solidFill>
                          <a:srgbClr val="000000"/>
                        </a:solidFill>
                        <a:effectLst/>
                        <a:latin typeface="Calibri" panose="020F0502020204030204" pitchFamily="34" charset="0"/>
                      </a:endParaRPr>
                    </a:p>
                  </a:txBody>
                  <a:tcPr marL="4013" marR="4013" marT="4013"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20000"/>
                        <a:lumOff val="80000"/>
                      </a:schemeClr>
                    </a:solidFill>
                  </a:tcPr>
                </a:tc>
                <a:tc>
                  <a:txBody>
                    <a:bodyPr/>
                    <a:lstStyle/>
                    <a:p>
                      <a:pPr algn="r" fontAlgn="ctr"/>
                      <a:r>
                        <a:rPr lang="pt-BR" sz="1800" u="none" strike="noStrike" dirty="0" smtClean="0">
                          <a:effectLst/>
                        </a:rPr>
                        <a:t>     17.391 </a:t>
                      </a:r>
                      <a:endParaRPr lang="pt-BR" sz="1800" b="0" i="0" u="none" strike="noStrike" dirty="0">
                        <a:solidFill>
                          <a:srgbClr val="000000"/>
                        </a:solidFill>
                        <a:effectLst/>
                        <a:latin typeface="Calibri" panose="020F0502020204030204" pitchFamily="34" charset="0"/>
                      </a:endParaRPr>
                    </a:p>
                  </a:txBody>
                  <a:tcPr marL="4013" marR="4013" marT="4013"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20000"/>
                        <a:lumOff val="80000"/>
                      </a:schemeClr>
                    </a:solidFill>
                  </a:tcPr>
                </a:tc>
                <a:tc>
                  <a:txBody>
                    <a:bodyPr/>
                    <a:lstStyle/>
                    <a:p>
                      <a:pPr algn="l" fontAlgn="b"/>
                      <a:r>
                        <a:rPr lang="pt-BR" sz="1800" u="none" strike="noStrike" dirty="0" smtClean="0">
                          <a:effectLst/>
                        </a:rPr>
                        <a:t>    Alcance </a:t>
                      </a:r>
                      <a:r>
                        <a:rPr lang="pt-BR" sz="1800" u="none" strike="noStrike" dirty="0">
                          <a:effectLst/>
                        </a:rPr>
                        <a:t>da página</a:t>
                      </a:r>
                      <a:endParaRPr lang="pt-BR" sz="1800" b="0" i="0" u="none" strike="noStrike" dirty="0">
                        <a:solidFill>
                          <a:srgbClr val="000000"/>
                        </a:solidFill>
                        <a:effectLst/>
                        <a:latin typeface="Calibri" panose="020F0502020204030204" pitchFamily="34" charset="0"/>
                      </a:endParaRPr>
                    </a:p>
                  </a:txBody>
                  <a:tcPr marL="4013" marR="4013" marT="4013"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20000"/>
                        <a:lumOff val="80000"/>
                      </a:schemeClr>
                    </a:solidFill>
                  </a:tcPr>
                </a:tc>
              </a:tr>
              <a:tr h="0">
                <a:tc vMerge="1">
                  <a:txBody>
                    <a:bodyPr/>
                    <a:lstStyle/>
                    <a:p>
                      <a:endParaRPr lang="pt-BR"/>
                    </a:p>
                  </a:txBody>
                  <a:tcPr/>
                </a:tc>
                <a:tc>
                  <a:txBody>
                    <a:bodyPr/>
                    <a:lstStyle/>
                    <a:p>
                      <a:pPr algn="ctr" fontAlgn="ctr"/>
                      <a:r>
                        <a:rPr lang="pt-BR" sz="1800" u="none" strike="noStrike" dirty="0">
                          <a:effectLst/>
                        </a:rPr>
                        <a:t>        5.497 </a:t>
                      </a:r>
                      <a:endParaRPr lang="pt-BR" sz="1800" b="0" i="0" u="none" strike="noStrike" dirty="0">
                        <a:solidFill>
                          <a:srgbClr val="000000"/>
                        </a:solidFill>
                        <a:effectLst/>
                        <a:latin typeface="Calibri" panose="020F0502020204030204" pitchFamily="34" charset="0"/>
                      </a:endParaRPr>
                    </a:p>
                  </a:txBody>
                  <a:tcPr marL="4013" marR="4013" marT="4013"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20000"/>
                        <a:lumOff val="80000"/>
                      </a:schemeClr>
                    </a:solidFill>
                  </a:tcPr>
                </a:tc>
                <a:tc>
                  <a:txBody>
                    <a:bodyPr/>
                    <a:lstStyle/>
                    <a:p>
                      <a:pPr algn="l" fontAlgn="b"/>
                      <a:r>
                        <a:rPr lang="pt-BR" sz="1800" u="none" strike="noStrike" smtClean="0">
                          <a:effectLst/>
                        </a:rPr>
                        <a:t>    Visitas </a:t>
                      </a:r>
                      <a:r>
                        <a:rPr lang="pt-BR" sz="1800" u="none" strike="noStrike" dirty="0">
                          <a:effectLst/>
                        </a:rPr>
                        <a:t>a página</a:t>
                      </a:r>
                      <a:endParaRPr lang="pt-BR" sz="1800" b="0" i="0" u="none" strike="noStrike" dirty="0">
                        <a:solidFill>
                          <a:srgbClr val="000000"/>
                        </a:solidFill>
                        <a:effectLst/>
                        <a:latin typeface="Calibri" panose="020F0502020204030204" pitchFamily="34" charset="0"/>
                      </a:endParaRPr>
                    </a:p>
                  </a:txBody>
                  <a:tcPr marL="4013" marR="4013" marT="4013"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20000"/>
                        <a:lumOff val="80000"/>
                      </a:schemeClr>
                    </a:solidFill>
                  </a:tcPr>
                </a:tc>
              </a:tr>
              <a:tr h="396116">
                <a:tc vMerge="1">
                  <a:txBody>
                    <a:bodyPr/>
                    <a:lstStyle/>
                    <a:p>
                      <a:endParaRPr lang="pt-BR"/>
                    </a:p>
                  </a:txBody>
                  <a:tcPr/>
                </a:tc>
                <a:tc>
                  <a:txBody>
                    <a:bodyPr/>
                    <a:lstStyle/>
                    <a:p>
                      <a:pPr algn="ctr" fontAlgn="ctr"/>
                      <a:r>
                        <a:rPr lang="pt-BR" sz="1800" u="none" strike="noStrike" dirty="0">
                          <a:effectLst/>
                        </a:rPr>
                        <a:t>        3.656 </a:t>
                      </a:r>
                      <a:endParaRPr lang="pt-BR" sz="1800" b="0" i="0" u="none" strike="noStrike" dirty="0">
                        <a:solidFill>
                          <a:srgbClr val="000000"/>
                        </a:solidFill>
                        <a:effectLst/>
                        <a:latin typeface="Calibri" panose="020F0502020204030204" pitchFamily="34" charset="0"/>
                      </a:endParaRPr>
                    </a:p>
                  </a:txBody>
                  <a:tcPr marL="4013" marR="4013" marT="4013"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20000"/>
                        <a:lumOff val="80000"/>
                      </a:schemeClr>
                    </a:solidFill>
                  </a:tcPr>
                </a:tc>
                <a:tc>
                  <a:txBody>
                    <a:bodyPr/>
                    <a:lstStyle/>
                    <a:p>
                      <a:pPr algn="l" fontAlgn="b"/>
                      <a:r>
                        <a:rPr lang="pt-BR" sz="1800" u="none" strike="noStrike" dirty="0" smtClean="0">
                          <a:effectLst/>
                        </a:rPr>
                        <a:t>    Seguidores</a:t>
                      </a:r>
                      <a:endParaRPr lang="pt-BR" sz="1800" b="0" i="0" u="none" strike="noStrike" dirty="0">
                        <a:solidFill>
                          <a:srgbClr val="000000"/>
                        </a:solidFill>
                        <a:effectLst/>
                        <a:latin typeface="Calibri" panose="020F0502020204030204" pitchFamily="34" charset="0"/>
                      </a:endParaRPr>
                    </a:p>
                  </a:txBody>
                  <a:tcPr marL="4013" marR="4013" marT="4013"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20000"/>
                        <a:lumOff val="80000"/>
                      </a:schemeClr>
                    </a:solidFill>
                  </a:tcPr>
                </a:tc>
              </a:tr>
              <a:tr h="286505">
                <a:tc vMerge="1">
                  <a:txBody>
                    <a:bodyPr/>
                    <a:lstStyle/>
                    <a:p>
                      <a:endParaRPr lang="pt-BR"/>
                    </a:p>
                  </a:txBody>
                  <a:tcPr/>
                </a:tc>
                <a:tc>
                  <a:txBody>
                    <a:bodyPr/>
                    <a:lstStyle/>
                    <a:p>
                      <a:pPr algn="ctr" fontAlgn="ctr"/>
                      <a:r>
                        <a:rPr lang="pt-BR" sz="1800" u="none" strike="noStrike" dirty="0">
                          <a:effectLst/>
                        </a:rPr>
                        <a:t>             51 </a:t>
                      </a:r>
                      <a:endParaRPr lang="pt-BR" sz="1800" b="0" i="0" u="none" strike="noStrike" dirty="0">
                        <a:solidFill>
                          <a:srgbClr val="000000"/>
                        </a:solidFill>
                        <a:effectLst/>
                        <a:latin typeface="Calibri" panose="020F0502020204030204" pitchFamily="34" charset="0"/>
                      </a:endParaRPr>
                    </a:p>
                  </a:txBody>
                  <a:tcPr marL="4013" marR="4013" marT="4013"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20000"/>
                        <a:lumOff val="80000"/>
                      </a:schemeClr>
                    </a:solidFill>
                  </a:tcPr>
                </a:tc>
                <a:tc>
                  <a:txBody>
                    <a:bodyPr/>
                    <a:lstStyle/>
                    <a:p>
                      <a:pPr algn="l" fontAlgn="b"/>
                      <a:r>
                        <a:rPr lang="pt-BR" sz="1800" u="none" strike="noStrike" dirty="0" smtClean="0">
                          <a:effectLst/>
                        </a:rPr>
                        <a:t>    Novas </a:t>
                      </a:r>
                      <a:r>
                        <a:rPr lang="pt-BR" sz="1800" u="none" strike="noStrike" dirty="0">
                          <a:effectLst/>
                        </a:rPr>
                        <a:t>curtidas na página</a:t>
                      </a:r>
                      <a:endParaRPr lang="pt-BR" sz="1800" b="0" i="0" u="none" strike="noStrike" dirty="0">
                        <a:solidFill>
                          <a:srgbClr val="000000"/>
                        </a:solidFill>
                        <a:effectLst/>
                        <a:latin typeface="Calibri" panose="020F0502020204030204" pitchFamily="34" charset="0"/>
                      </a:endParaRPr>
                    </a:p>
                  </a:txBody>
                  <a:tcPr marL="4013" marR="4013" marT="4013"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20000"/>
                        <a:lumOff val="80000"/>
                      </a:schemeClr>
                    </a:solidFill>
                  </a:tcPr>
                </a:tc>
              </a:tr>
              <a:tr h="152481">
                <a:tc vMerge="1">
                  <a:txBody>
                    <a:bodyPr/>
                    <a:lstStyle/>
                    <a:p>
                      <a:endParaRPr lang="pt-BR"/>
                    </a:p>
                  </a:txBody>
                  <a:tcPr/>
                </a:tc>
                <a:tc>
                  <a:txBody>
                    <a:bodyPr/>
                    <a:lstStyle/>
                    <a:p>
                      <a:pPr algn="ctr" fontAlgn="ctr"/>
                      <a:r>
                        <a:rPr lang="pt-BR" sz="1800" u="none" strike="noStrike" dirty="0">
                          <a:effectLst/>
                        </a:rPr>
                        <a:t>           167 </a:t>
                      </a:r>
                      <a:endParaRPr lang="pt-BR" sz="1800" b="0" i="0" u="none" strike="noStrike" dirty="0">
                        <a:solidFill>
                          <a:srgbClr val="000000"/>
                        </a:solidFill>
                        <a:effectLst/>
                        <a:latin typeface="Calibri" panose="020F0502020204030204" pitchFamily="34" charset="0"/>
                      </a:endParaRPr>
                    </a:p>
                  </a:txBody>
                  <a:tcPr marL="4013" marR="4013" marT="4013"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20000"/>
                        <a:lumOff val="80000"/>
                      </a:schemeClr>
                    </a:solidFill>
                  </a:tcPr>
                </a:tc>
                <a:tc>
                  <a:txBody>
                    <a:bodyPr/>
                    <a:lstStyle/>
                    <a:p>
                      <a:pPr algn="l" fontAlgn="b"/>
                      <a:r>
                        <a:rPr lang="pt-BR" sz="1800" u="none" strike="noStrike" dirty="0" smtClean="0">
                          <a:effectLst/>
                        </a:rPr>
                        <a:t>    Curtidas</a:t>
                      </a:r>
                      <a:endParaRPr lang="pt-BR" sz="1800" b="0" i="0" u="none" strike="noStrike" dirty="0">
                        <a:solidFill>
                          <a:srgbClr val="000000"/>
                        </a:solidFill>
                        <a:effectLst/>
                        <a:latin typeface="Calibri" panose="020F0502020204030204" pitchFamily="34" charset="0"/>
                      </a:endParaRPr>
                    </a:p>
                  </a:txBody>
                  <a:tcPr marL="4013" marR="4013" marT="4013"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20000"/>
                        <a:lumOff val="80000"/>
                      </a:schemeClr>
                    </a:solidFill>
                  </a:tcPr>
                </a:tc>
              </a:tr>
              <a:tr h="152481">
                <a:tc rowSpan="5">
                  <a:txBody>
                    <a:bodyPr/>
                    <a:lstStyle/>
                    <a:p>
                      <a:pPr algn="ctr" fontAlgn="ctr"/>
                      <a:r>
                        <a:rPr lang="pt-BR" sz="2000" b="1" u="none" strike="noStrike" dirty="0">
                          <a:effectLst/>
                        </a:rPr>
                        <a:t>Instagram</a:t>
                      </a:r>
                      <a:endParaRPr lang="pt-BR" sz="2000" b="1" i="0" u="none" strike="noStrike" dirty="0">
                        <a:solidFill>
                          <a:srgbClr val="000000"/>
                        </a:solidFill>
                        <a:effectLst/>
                        <a:latin typeface="Calibri" panose="020F0502020204030204" pitchFamily="34" charset="0"/>
                      </a:endParaRPr>
                    </a:p>
                  </a:txBody>
                  <a:tcPr marL="4013" marR="4013" marT="4013"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pt-BR" sz="1800" u="none" strike="noStrike" dirty="0">
                          <a:effectLst/>
                        </a:rPr>
                        <a:t>        1.202 </a:t>
                      </a:r>
                      <a:endParaRPr lang="pt-BR" sz="1800" b="0" i="0" u="none" strike="noStrike" dirty="0">
                        <a:solidFill>
                          <a:srgbClr val="000000"/>
                        </a:solidFill>
                        <a:effectLst/>
                        <a:latin typeface="Calibri" panose="020F0502020204030204" pitchFamily="34" charset="0"/>
                      </a:endParaRPr>
                    </a:p>
                  </a:txBody>
                  <a:tcPr marL="4013" marR="4013" marT="4013"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b"/>
                      <a:r>
                        <a:rPr lang="pt-BR" sz="1800" u="none" strike="noStrike" dirty="0" smtClean="0">
                          <a:effectLst/>
                        </a:rPr>
                        <a:t>    Alcance</a:t>
                      </a:r>
                      <a:endParaRPr lang="pt-BR" sz="1800" b="0" i="0" u="none" strike="noStrike" dirty="0">
                        <a:solidFill>
                          <a:srgbClr val="000000"/>
                        </a:solidFill>
                        <a:effectLst/>
                        <a:latin typeface="Calibri" panose="020F0502020204030204" pitchFamily="34" charset="0"/>
                      </a:endParaRPr>
                    </a:p>
                  </a:txBody>
                  <a:tcPr marL="4013" marR="4013" marT="4013"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152481">
                <a:tc vMerge="1">
                  <a:txBody>
                    <a:bodyPr/>
                    <a:lstStyle/>
                    <a:p>
                      <a:endParaRPr lang="pt-BR"/>
                    </a:p>
                  </a:txBody>
                  <a:tcPr/>
                </a:tc>
                <a:tc>
                  <a:txBody>
                    <a:bodyPr/>
                    <a:lstStyle/>
                    <a:p>
                      <a:pPr algn="ctr" fontAlgn="ctr"/>
                      <a:r>
                        <a:rPr lang="pt-BR" sz="1800" u="none" strike="noStrike" dirty="0">
                          <a:effectLst/>
                        </a:rPr>
                        <a:t>           321 </a:t>
                      </a:r>
                      <a:endParaRPr lang="pt-BR" sz="1800" b="0" i="0" u="none" strike="noStrike" dirty="0">
                        <a:solidFill>
                          <a:srgbClr val="000000"/>
                        </a:solidFill>
                        <a:effectLst/>
                        <a:latin typeface="Calibri" panose="020F0502020204030204" pitchFamily="34" charset="0"/>
                      </a:endParaRPr>
                    </a:p>
                  </a:txBody>
                  <a:tcPr marL="4013" marR="4013" marT="4013"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b"/>
                      <a:r>
                        <a:rPr lang="pt-BR" sz="1800" u="none" strike="noStrike" dirty="0" smtClean="0">
                          <a:effectLst/>
                        </a:rPr>
                        <a:t>    Seguidores</a:t>
                      </a:r>
                      <a:endParaRPr lang="pt-BR" sz="1800" b="0" i="0" u="none" strike="noStrike" dirty="0">
                        <a:solidFill>
                          <a:srgbClr val="000000"/>
                        </a:solidFill>
                        <a:effectLst/>
                        <a:latin typeface="Calibri" panose="020F0502020204030204" pitchFamily="34" charset="0"/>
                      </a:endParaRPr>
                    </a:p>
                  </a:txBody>
                  <a:tcPr marL="4013" marR="4013" marT="4013"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04963">
                <a:tc vMerge="1">
                  <a:txBody>
                    <a:bodyPr/>
                    <a:lstStyle/>
                    <a:p>
                      <a:endParaRPr lang="pt-BR"/>
                    </a:p>
                  </a:txBody>
                  <a:tcPr/>
                </a:tc>
                <a:tc>
                  <a:txBody>
                    <a:bodyPr/>
                    <a:lstStyle/>
                    <a:p>
                      <a:pPr algn="ctr" fontAlgn="ctr"/>
                      <a:r>
                        <a:rPr lang="pt-BR" sz="1800" u="none" strike="noStrike">
                          <a:effectLst/>
                        </a:rPr>
                        <a:t>           742 </a:t>
                      </a:r>
                      <a:endParaRPr lang="pt-BR" sz="1800" b="0" i="0" u="none" strike="noStrike">
                        <a:solidFill>
                          <a:srgbClr val="000000"/>
                        </a:solidFill>
                        <a:effectLst/>
                        <a:latin typeface="Calibri" panose="020F0502020204030204" pitchFamily="34" charset="0"/>
                      </a:endParaRPr>
                    </a:p>
                  </a:txBody>
                  <a:tcPr marL="4013" marR="4013" marT="4013"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b"/>
                      <a:r>
                        <a:rPr lang="pt-BR" sz="1800" u="none" strike="noStrike" dirty="0" smtClean="0">
                          <a:effectLst/>
                        </a:rPr>
                        <a:t>    Interações </a:t>
                      </a:r>
                      <a:r>
                        <a:rPr lang="pt-BR" sz="1800" u="none" strike="noStrike" dirty="0">
                          <a:effectLst/>
                        </a:rPr>
                        <a:t>(curtidas, comentários, </a:t>
                      </a:r>
                      <a:r>
                        <a:rPr lang="pt-BR" sz="1800" u="none" strike="noStrike" dirty="0" smtClean="0">
                          <a:effectLst/>
                        </a:rPr>
                        <a:t>etc. )</a:t>
                      </a:r>
                      <a:endParaRPr lang="pt-BR" sz="1800" b="0" i="0" u="none" strike="noStrike" dirty="0">
                        <a:solidFill>
                          <a:srgbClr val="000000"/>
                        </a:solidFill>
                        <a:effectLst/>
                        <a:latin typeface="Calibri" panose="020F0502020204030204" pitchFamily="34" charset="0"/>
                      </a:endParaRPr>
                    </a:p>
                  </a:txBody>
                  <a:tcPr marL="4013" marR="4013" marT="4013"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152481">
                <a:tc vMerge="1">
                  <a:txBody>
                    <a:bodyPr/>
                    <a:lstStyle/>
                    <a:p>
                      <a:endParaRPr lang="pt-BR"/>
                    </a:p>
                  </a:txBody>
                  <a:tcPr/>
                </a:tc>
                <a:tc>
                  <a:txBody>
                    <a:bodyPr/>
                    <a:lstStyle/>
                    <a:p>
                      <a:pPr algn="ctr" fontAlgn="ctr"/>
                      <a:r>
                        <a:rPr lang="pt-BR" sz="1800" u="none" strike="noStrike">
                          <a:effectLst/>
                        </a:rPr>
                        <a:t>           912 </a:t>
                      </a:r>
                      <a:endParaRPr lang="pt-BR" sz="1800" b="0" i="0" u="none" strike="noStrike">
                        <a:solidFill>
                          <a:srgbClr val="000000"/>
                        </a:solidFill>
                        <a:effectLst/>
                        <a:latin typeface="Calibri" panose="020F0502020204030204" pitchFamily="34" charset="0"/>
                      </a:endParaRPr>
                    </a:p>
                  </a:txBody>
                  <a:tcPr marL="4013" marR="4013" marT="4013"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b"/>
                      <a:r>
                        <a:rPr lang="pt-BR" sz="1800" u="none" strike="noStrike" dirty="0" smtClean="0">
                          <a:effectLst/>
                        </a:rPr>
                        <a:t>    Visitas </a:t>
                      </a:r>
                      <a:r>
                        <a:rPr lang="pt-BR" sz="1800" u="none" strike="noStrike" dirty="0">
                          <a:effectLst/>
                        </a:rPr>
                        <a:t>ao perfil</a:t>
                      </a:r>
                      <a:endParaRPr lang="pt-BR" sz="1800" b="0" i="0" u="none" strike="noStrike" dirty="0">
                        <a:solidFill>
                          <a:srgbClr val="000000"/>
                        </a:solidFill>
                        <a:effectLst/>
                        <a:latin typeface="Calibri" panose="020F0502020204030204" pitchFamily="34" charset="0"/>
                      </a:endParaRPr>
                    </a:p>
                  </a:txBody>
                  <a:tcPr marL="4013" marR="4013" marT="4013"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152481">
                <a:tc vMerge="1">
                  <a:txBody>
                    <a:bodyPr/>
                    <a:lstStyle/>
                    <a:p>
                      <a:endParaRPr lang="pt-BR"/>
                    </a:p>
                  </a:txBody>
                  <a:tcPr/>
                </a:tc>
                <a:tc>
                  <a:txBody>
                    <a:bodyPr/>
                    <a:lstStyle/>
                    <a:p>
                      <a:pPr algn="ctr" fontAlgn="ctr"/>
                      <a:r>
                        <a:rPr lang="pt-BR" sz="1800" u="none" strike="noStrike">
                          <a:effectLst/>
                        </a:rPr>
                        <a:t>             77 </a:t>
                      </a:r>
                      <a:endParaRPr lang="pt-BR" sz="1800" b="0" i="0" u="none" strike="noStrike">
                        <a:solidFill>
                          <a:srgbClr val="000000"/>
                        </a:solidFill>
                        <a:effectLst/>
                        <a:latin typeface="Calibri" panose="020F0502020204030204" pitchFamily="34" charset="0"/>
                      </a:endParaRPr>
                    </a:p>
                  </a:txBody>
                  <a:tcPr marL="4013" marR="4013" marT="4013"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b"/>
                      <a:r>
                        <a:rPr lang="pt-BR" sz="1800" u="none" strike="noStrike" dirty="0" smtClean="0">
                          <a:effectLst/>
                        </a:rPr>
                        <a:t>    Novos </a:t>
                      </a:r>
                      <a:r>
                        <a:rPr lang="pt-BR" sz="1800" u="none" strike="noStrike" dirty="0">
                          <a:effectLst/>
                        </a:rPr>
                        <a:t>seguidores</a:t>
                      </a:r>
                      <a:endParaRPr lang="pt-BR" sz="1800" b="0" i="0" u="none" strike="noStrike" dirty="0">
                        <a:solidFill>
                          <a:srgbClr val="000000"/>
                        </a:solidFill>
                        <a:effectLst/>
                        <a:latin typeface="Calibri" panose="020F0502020204030204" pitchFamily="34" charset="0"/>
                      </a:endParaRPr>
                    </a:p>
                  </a:txBody>
                  <a:tcPr marL="4013" marR="4013" marT="4013"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152481">
                <a:tc rowSpan="2">
                  <a:txBody>
                    <a:bodyPr/>
                    <a:lstStyle/>
                    <a:p>
                      <a:pPr algn="ctr" fontAlgn="ctr"/>
                      <a:r>
                        <a:rPr lang="pt-BR" sz="2000" b="1" u="none" strike="noStrike" dirty="0">
                          <a:effectLst/>
                        </a:rPr>
                        <a:t>Site</a:t>
                      </a:r>
                      <a:endParaRPr lang="pt-BR" sz="2000" b="1" i="0" u="none" strike="noStrike" dirty="0">
                        <a:solidFill>
                          <a:srgbClr val="000000"/>
                        </a:solidFill>
                        <a:effectLst/>
                        <a:latin typeface="Calibri" panose="020F0502020204030204" pitchFamily="34" charset="0"/>
                      </a:endParaRPr>
                    </a:p>
                  </a:txBody>
                  <a:tcPr marL="4013" marR="4013" marT="4013"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20000"/>
                        <a:lumOff val="80000"/>
                      </a:schemeClr>
                    </a:solidFill>
                  </a:tcPr>
                </a:tc>
                <a:tc>
                  <a:txBody>
                    <a:bodyPr/>
                    <a:lstStyle/>
                    <a:p>
                      <a:pPr algn="ctr" fontAlgn="ctr"/>
                      <a:r>
                        <a:rPr lang="pt-BR" sz="1800" u="none" strike="noStrike">
                          <a:effectLst/>
                        </a:rPr>
                        <a:t>   170.855 </a:t>
                      </a:r>
                      <a:endParaRPr lang="pt-BR" sz="1800" b="0" i="0" u="none" strike="noStrike">
                        <a:solidFill>
                          <a:srgbClr val="000000"/>
                        </a:solidFill>
                        <a:effectLst/>
                        <a:latin typeface="Calibri" panose="020F0502020204030204" pitchFamily="34" charset="0"/>
                      </a:endParaRPr>
                    </a:p>
                  </a:txBody>
                  <a:tcPr marL="4013" marR="4013" marT="4013"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20000"/>
                        <a:lumOff val="80000"/>
                      </a:schemeClr>
                    </a:solidFill>
                  </a:tcPr>
                </a:tc>
                <a:tc>
                  <a:txBody>
                    <a:bodyPr/>
                    <a:lstStyle/>
                    <a:p>
                      <a:pPr algn="l" fontAlgn="b"/>
                      <a:r>
                        <a:rPr lang="pt-BR" sz="1800" u="none" strike="noStrike" dirty="0" smtClean="0">
                          <a:effectLst/>
                        </a:rPr>
                        <a:t>    Número </a:t>
                      </a:r>
                      <a:r>
                        <a:rPr lang="pt-BR" sz="1800" u="none" strike="noStrike" dirty="0">
                          <a:effectLst/>
                        </a:rPr>
                        <a:t>de visitantes</a:t>
                      </a:r>
                      <a:endParaRPr lang="pt-BR" sz="1800" b="0" i="0" u="none" strike="noStrike" dirty="0">
                        <a:solidFill>
                          <a:srgbClr val="000000"/>
                        </a:solidFill>
                        <a:effectLst/>
                        <a:latin typeface="Calibri" panose="020F0502020204030204" pitchFamily="34" charset="0"/>
                      </a:endParaRPr>
                    </a:p>
                  </a:txBody>
                  <a:tcPr marL="4013" marR="4013" marT="4013"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20000"/>
                        <a:lumOff val="80000"/>
                      </a:schemeClr>
                    </a:solidFill>
                  </a:tcPr>
                </a:tc>
              </a:tr>
              <a:tr h="152481">
                <a:tc vMerge="1">
                  <a:txBody>
                    <a:bodyPr/>
                    <a:lstStyle/>
                    <a:p>
                      <a:endParaRPr lang="pt-BR"/>
                    </a:p>
                  </a:txBody>
                  <a:tcPr/>
                </a:tc>
                <a:tc>
                  <a:txBody>
                    <a:bodyPr/>
                    <a:lstStyle/>
                    <a:p>
                      <a:pPr algn="ctr" fontAlgn="ctr"/>
                      <a:r>
                        <a:rPr lang="pt-BR" sz="1800" u="none" strike="noStrike" dirty="0">
                          <a:effectLst/>
                        </a:rPr>
                        <a:t>   401.465 </a:t>
                      </a:r>
                      <a:r>
                        <a:rPr lang="pt-BR" sz="1800" u="none" strike="noStrike" dirty="0" smtClean="0">
                          <a:effectLst/>
                        </a:rPr>
                        <a:t>     </a:t>
                      </a:r>
                      <a:endParaRPr lang="pt-BR" sz="1800" b="0" i="0" u="none" strike="noStrike" dirty="0">
                        <a:solidFill>
                          <a:srgbClr val="000000"/>
                        </a:solidFill>
                        <a:effectLst/>
                        <a:latin typeface="Calibri" panose="020F0502020204030204" pitchFamily="34" charset="0"/>
                      </a:endParaRPr>
                    </a:p>
                  </a:txBody>
                  <a:tcPr marL="4013" marR="4013" marT="4013"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20000"/>
                        <a:lumOff val="80000"/>
                      </a:schemeClr>
                    </a:solidFill>
                  </a:tcPr>
                </a:tc>
                <a:tc>
                  <a:txBody>
                    <a:bodyPr/>
                    <a:lstStyle/>
                    <a:p>
                      <a:pPr algn="l" fontAlgn="b"/>
                      <a:r>
                        <a:rPr lang="pt-BR" sz="1800" u="none" strike="noStrike" dirty="0" smtClean="0">
                          <a:effectLst/>
                        </a:rPr>
                        <a:t>    Número </a:t>
                      </a:r>
                      <a:r>
                        <a:rPr lang="pt-BR" sz="1800" u="none" strike="noStrike" dirty="0">
                          <a:effectLst/>
                        </a:rPr>
                        <a:t>de visitas</a:t>
                      </a:r>
                      <a:endParaRPr lang="pt-BR" sz="1800" b="0" i="0" u="none" strike="noStrike" dirty="0">
                        <a:solidFill>
                          <a:srgbClr val="000000"/>
                        </a:solidFill>
                        <a:effectLst/>
                        <a:latin typeface="Calibri" panose="020F0502020204030204" pitchFamily="34" charset="0"/>
                      </a:endParaRPr>
                    </a:p>
                  </a:txBody>
                  <a:tcPr marL="4013" marR="4013" marT="4013"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20000"/>
                        <a:lumOff val="80000"/>
                      </a:schemeClr>
                    </a:solidFill>
                  </a:tcPr>
                </a:tc>
              </a:tr>
              <a:tr h="152481">
                <a:tc rowSpan="2">
                  <a:txBody>
                    <a:bodyPr/>
                    <a:lstStyle/>
                    <a:p>
                      <a:pPr algn="ctr" fontAlgn="ctr"/>
                      <a:r>
                        <a:rPr lang="pt-BR" sz="2000" b="1" u="none" strike="noStrike" dirty="0" err="1">
                          <a:effectLst/>
                        </a:rPr>
                        <a:t>Youtube</a:t>
                      </a:r>
                      <a:endParaRPr lang="pt-BR" sz="2000" b="1" i="0" u="none" strike="noStrike" dirty="0">
                        <a:solidFill>
                          <a:srgbClr val="000000"/>
                        </a:solidFill>
                        <a:effectLst/>
                        <a:latin typeface="Calibri" panose="020F0502020204030204" pitchFamily="34" charset="0"/>
                      </a:endParaRPr>
                    </a:p>
                  </a:txBody>
                  <a:tcPr marL="4013" marR="4013" marT="4013"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pt-BR" sz="1800" u="none" strike="noStrike">
                          <a:effectLst/>
                        </a:rPr>
                        <a:t>           117 </a:t>
                      </a:r>
                      <a:endParaRPr lang="pt-BR" sz="1800" b="0" i="0" u="none" strike="noStrike">
                        <a:solidFill>
                          <a:srgbClr val="000000"/>
                        </a:solidFill>
                        <a:effectLst/>
                        <a:latin typeface="Calibri" panose="020F0502020204030204" pitchFamily="34" charset="0"/>
                      </a:endParaRPr>
                    </a:p>
                  </a:txBody>
                  <a:tcPr marL="4013" marR="4013" marT="4013"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b"/>
                      <a:r>
                        <a:rPr lang="pt-BR" sz="1800" u="none" strike="noStrike" dirty="0" smtClean="0">
                          <a:effectLst/>
                        </a:rPr>
                        <a:t>    Inscritos</a:t>
                      </a:r>
                      <a:endParaRPr lang="pt-BR" sz="1800" b="0" i="0" u="none" strike="noStrike" dirty="0">
                        <a:solidFill>
                          <a:srgbClr val="000000"/>
                        </a:solidFill>
                        <a:effectLst/>
                        <a:latin typeface="Calibri" panose="020F0502020204030204" pitchFamily="34" charset="0"/>
                      </a:endParaRPr>
                    </a:p>
                  </a:txBody>
                  <a:tcPr marL="4013" marR="4013" marT="4013"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152481">
                <a:tc vMerge="1">
                  <a:txBody>
                    <a:bodyPr/>
                    <a:lstStyle/>
                    <a:p>
                      <a:endParaRPr lang="pt-BR"/>
                    </a:p>
                  </a:txBody>
                  <a:tcPr/>
                </a:tc>
                <a:tc>
                  <a:txBody>
                    <a:bodyPr/>
                    <a:lstStyle/>
                    <a:p>
                      <a:pPr algn="ctr" fontAlgn="ctr"/>
                      <a:r>
                        <a:rPr lang="pt-BR" sz="1800" u="none" strike="noStrike">
                          <a:effectLst/>
                        </a:rPr>
                        <a:t>           195 </a:t>
                      </a:r>
                      <a:endParaRPr lang="pt-BR" sz="1800" b="0" i="0" u="none" strike="noStrike">
                        <a:solidFill>
                          <a:srgbClr val="000000"/>
                        </a:solidFill>
                        <a:effectLst/>
                        <a:latin typeface="Calibri" panose="020F0502020204030204" pitchFamily="34" charset="0"/>
                      </a:endParaRPr>
                    </a:p>
                  </a:txBody>
                  <a:tcPr marL="4013" marR="4013" marT="4013"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b"/>
                      <a:r>
                        <a:rPr lang="pt-BR" sz="1800" u="none" strike="noStrike" dirty="0" smtClean="0">
                          <a:effectLst/>
                        </a:rPr>
                        <a:t>    Visualizações</a:t>
                      </a:r>
                      <a:endParaRPr lang="pt-BR" sz="1800" b="0" i="0" u="none" strike="noStrike" dirty="0">
                        <a:solidFill>
                          <a:srgbClr val="000000"/>
                        </a:solidFill>
                        <a:effectLst/>
                        <a:latin typeface="Calibri" panose="020F0502020204030204" pitchFamily="34" charset="0"/>
                      </a:endParaRPr>
                    </a:p>
                  </a:txBody>
                  <a:tcPr marL="4013" marR="4013" marT="4013"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bl>
          </a:graphicData>
        </a:graphic>
      </p:graphicFrame>
    </p:spTree>
    <p:extLst>
      <p:ext uri="{BB962C8B-B14F-4D97-AF65-F5344CB8AC3E}">
        <p14:creationId xmlns:p14="http://schemas.microsoft.com/office/powerpoint/2010/main" xmlns="" val="2065077883"/>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p:cNvSpPr txBox="1">
            <a:spLocks/>
          </p:cNvSpPr>
          <p:nvPr/>
        </p:nvSpPr>
        <p:spPr>
          <a:xfrm>
            <a:off x="1260764" y="-173182"/>
            <a:ext cx="5444837" cy="1143000"/>
          </a:xfrm>
          <a:prstGeom prst="rect">
            <a:avLst/>
          </a:prstGeom>
        </p:spPr>
        <p:txBody>
          <a:bodyPr vert="horz" lIns="91440" tIns="45720" rIns="91440" bIns="45720" rtlCol="0" anchor="b">
            <a:normAutofit/>
          </a:bodyPr>
          <a:lstStyle>
            <a:lvl1pPr algn="l" defTabSz="914400" rtl="0" eaLnBrk="1" latinLnBrk="0" hangingPunct="1">
              <a:spcBef>
                <a:spcPct val="0"/>
              </a:spcBef>
              <a:buNone/>
              <a:defRPr sz="40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algn="ctr"/>
            <a:r>
              <a:rPr lang="en-US" sz="3200" dirty="0" err="1">
                <a:solidFill>
                  <a:schemeClr val="tx2"/>
                </a:solidFill>
              </a:rPr>
              <a:t>Demonstrativo</a:t>
            </a:r>
            <a:r>
              <a:rPr lang="en-US" sz="3200" dirty="0">
                <a:solidFill>
                  <a:schemeClr val="tx2"/>
                </a:solidFill>
              </a:rPr>
              <a:t> </a:t>
            </a:r>
            <a:r>
              <a:rPr lang="en-US" sz="3200" dirty="0" err="1" smtClean="0">
                <a:solidFill>
                  <a:schemeClr val="tx2"/>
                </a:solidFill>
              </a:rPr>
              <a:t>Área</a:t>
            </a:r>
            <a:r>
              <a:rPr lang="en-US" sz="3200" dirty="0" smtClean="0">
                <a:solidFill>
                  <a:schemeClr val="tx2"/>
                </a:solidFill>
              </a:rPr>
              <a:t> de </a:t>
            </a:r>
            <a:r>
              <a:rPr lang="en-US" sz="3200" dirty="0" err="1" smtClean="0">
                <a:solidFill>
                  <a:schemeClr val="tx2"/>
                </a:solidFill>
              </a:rPr>
              <a:t>Eventos</a:t>
            </a:r>
            <a:endParaRPr lang="en-US" sz="3200" dirty="0">
              <a:solidFill>
                <a:schemeClr val="tx2"/>
              </a:solidFill>
            </a:endParaRPr>
          </a:p>
        </p:txBody>
      </p:sp>
      <p:sp>
        <p:nvSpPr>
          <p:cNvPr id="3" name="Retângulo 2"/>
          <p:cNvSpPr/>
          <p:nvPr/>
        </p:nvSpPr>
        <p:spPr>
          <a:xfrm>
            <a:off x="235527" y="789709"/>
            <a:ext cx="8562109" cy="3600986"/>
          </a:xfrm>
          <a:prstGeom prst="rect">
            <a:avLst/>
          </a:prstGeom>
        </p:spPr>
        <p:txBody>
          <a:bodyPr wrap="square">
            <a:spAutoFit/>
          </a:bodyPr>
          <a:lstStyle/>
          <a:p>
            <a:pPr lvl="0" algn="just">
              <a:buFont typeface="Wingdings" pitchFamily="2" charset="2"/>
              <a:buChar char="Ø"/>
            </a:pPr>
            <a:r>
              <a:rPr lang="pt-BR" sz="2400" dirty="0" smtClean="0">
                <a:solidFill>
                  <a:schemeClr val="tx2">
                    <a:lumMod val="75000"/>
                  </a:schemeClr>
                </a:solidFill>
                <a:latin typeface="+mj-lt"/>
              </a:rPr>
              <a:t> </a:t>
            </a:r>
            <a:r>
              <a:rPr lang="pt-BR" sz="2000" dirty="0" smtClean="0">
                <a:solidFill>
                  <a:srgbClr val="04617B"/>
                </a:solidFill>
                <a:latin typeface="+mj-lt"/>
              </a:rPr>
              <a:t>1° Evento foi a </a:t>
            </a:r>
            <a:r>
              <a:rPr lang="pt-BR" sz="2000" b="1" dirty="0" smtClean="0">
                <a:solidFill>
                  <a:srgbClr val="04617B"/>
                </a:solidFill>
                <a:latin typeface="+mj-lt"/>
              </a:rPr>
              <a:t>Festa Junina </a:t>
            </a:r>
          </a:p>
          <a:p>
            <a:pPr lvl="0">
              <a:buFont typeface="Wingdings" pitchFamily="2" charset="2"/>
              <a:buChar char="Ø"/>
            </a:pPr>
            <a:r>
              <a:rPr lang="pt-BR" sz="2000" b="1" dirty="0" smtClean="0">
                <a:solidFill>
                  <a:srgbClr val="04617B"/>
                </a:solidFill>
                <a:latin typeface="+mj-lt"/>
              </a:rPr>
              <a:t> </a:t>
            </a:r>
            <a:r>
              <a:rPr lang="pt-BR" sz="2000" dirty="0" smtClean="0">
                <a:solidFill>
                  <a:srgbClr val="04617B"/>
                </a:solidFill>
                <a:latin typeface="+mj-lt"/>
              </a:rPr>
              <a:t>Dia 18 de junho das 15h às 20h, convite $10,00 a consumir no local Rancho da Mata. </a:t>
            </a:r>
          </a:p>
          <a:p>
            <a:pPr lvl="0" algn="just"/>
            <a:r>
              <a:rPr lang="pt-BR" sz="2000" dirty="0" smtClean="0">
                <a:solidFill>
                  <a:srgbClr val="04617B"/>
                </a:solidFill>
                <a:latin typeface="+mj-lt"/>
              </a:rPr>
              <a:t>Tivemos comidas típicas: pipoca, milho, pernil, pastel, bolos, hotdog, caldos, vinho quente e quentão, brincadeiras pescaria e boca do palhaço, pintura facial e o bingo, os preços variaram de $1,50 a $8,00 reais. A maioria dos comes e bebes foram de doações. Vendemos total de 200 convites, estiveram no evento em torno de 180 pessoas e contamos com 28 voluntários. As prendas do bingo também  foram todas de doações. </a:t>
            </a:r>
          </a:p>
          <a:p>
            <a:pPr lvl="0" algn="just"/>
            <a:r>
              <a:rPr lang="pt-BR" sz="2000" dirty="0" smtClean="0">
                <a:solidFill>
                  <a:srgbClr val="04617B"/>
                </a:solidFill>
                <a:latin typeface="+mj-lt"/>
              </a:rPr>
              <a:t> </a:t>
            </a:r>
            <a:endParaRPr lang="pt-BR" sz="2400" dirty="0" smtClean="0">
              <a:solidFill>
                <a:srgbClr val="04617B"/>
              </a:solidFill>
              <a:latin typeface="+mj-lt"/>
            </a:endParaRPr>
          </a:p>
          <a:p>
            <a:pPr lvl="0">
              <a:buFont typeface="Arial" pitchFamily="34" charset="0"/>
              <a:buChar char="•"/>
            </a:pPr>
            <a:endParaRPr lang="pt-BR" sz="2400" dirty="0">
              <a:solidFill>
                <a:srgbClr val="04617B"/>
              </a:solidFill>
              <a:latin typeface="+mj-lt"/>
            </a:endParaRPr>
          </a:p>
        </p:txBody>
      </p:sp>
      <p:graphicFrame>
        <p:nvGraphicFramePr>
          <p:cNvPr id="4" name="Tabela 3"/>
          <p:cNvGraphicFramePr>
            <a:graphicFrameLocks noGrp="1"/>
          </p:cNvGraphicFramePr>
          <p:nvPr/>
        </p:nvGraphicFramePr>
        <p:xfrm>
          <a:off x="2410692" y="3740727"/>
          <a:ext cx="6206836" cy="2925345"/>
        </p:xfrm>
        <a:graphic>
          <a:graphicData uri="http://schemas.openxmlformats.org/drawingml/2006/table">
            <a:tbl>
              <a:tblPr/>
              <a:tblGrid>
                <a:gridCol w="3150673"/>
                <a:gridCol w="947041"/>
                <a:gridCol w="980754"/>
                <a:gridCol w="1128368"/>
              </a:tblGrid>
              <a:tr h="331171">
                <a:tc>
                  <a:txBody>
                    <a:bodyPr/>
                    <a:lstStyle/>
                    <a:p>
                      <a:pPr algn="ctr" fontAlgn="ctr"/>
                      <a:r>
                        <a:rPr lang="pt-BR" sz="1900" b="1" i="0" u="none" strike="noStrike" dirty="0">
                          <a:solidFill>
                            <a:srgbClr val="04617B"/>
                          </a:solidFill>
                          <a:latin typeface="Calibri"/>
                        </a:rPr>
                        <a:t>Festa Junina</a:t>
                      </a:r>
                    </a:p>
                  </a:txBody>
                  <a:tcPr marL="9199" marR="9199" marT="9199"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pt-BR" sz="1900" b="1" i="0" u="none" strike="noStrike">
                          <a:solidFill>
                            <a:srgbClr val="04617B"/>
                          </a:solidFill>
                          <a:latin typeface="Calibri"/>
                        </a:rPr>
                        <a:t>Receita</a:t>
                      </a:r>
                    </a:p>
                  </a:txBody>
                  <a:tcPr marL="9199" marR="9199" marT="919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pt-BR" sz="1900" b="1" i="0" u="none" strike="noStrike">
                          <a:solidFill>
                            <a:srgbClr val="04617B"/>
                          </a:solidFill>
                          <a:latin typeface="Calibri"/>
                        </a:rPr>
                        <a:t>Despesa</a:t>
                      </a:r>
                    </a:p>
                  </a:txBody>
                  <a:tcPr marL="9199" marR="9199" marT="919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pt-BR" sz="1900" b="1" i="0" u="none" strike="noStrike">
                          <a:solidFill>
                            <a:srgbClr val="04617B"/>
                          </a:solidFill>
                          <a:latin typeface="Calibri"/>
                        </a:rPr>
                        <a:t>Saldo</a:t>
                      </a:r>
                    </a:p>
                  </a:txBody>
                  <a:tcPr marL="9199" marR="9199" marT="9199"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21972">
                <a:tc>
                  <a:txBody>
                    <a:bodyPr/>
                    <a:lstStyle/>
                    <a:p>
                      <a:pPr algn="l" fontAlgn="ctr"/>
                      <a:r>
                        <a:rPr lang="pt-BR" sz="1900" b="0" i="0" u="none" strike="noStrike" dirty="0">
                          <a:solidFill>
                            <a:srgbClr val="04617B"/>
                          </a:solidFill>
                          <a:latin typeface="Calibri"/>
                        </a:rPr>
                        <a:t>Rifa 100 nomes $10,00 cada </a:t>
                      </a:r>
                    </a:p>
                  </a:txBody>
                  <a:tcPr marL="9199" marR="9199" marT="9199"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pt-BR" sz="1900" b="0" i="0" u="none" strike="noStrike">
                          <a:solidFill>
                            <a:srgbClr val="04617B"/>
                          </a:solidFill>
                          <a:latin typeface="Calibri"/>
                        </a:rPr>
                        <a:t>1000,00</a:t>
                      </a:r>
                    </a:p>
                  </a:txBody>
                  <a:tcPr marL="9199" marR="9199" marT="919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pt-BR" sz="1900" b="0" i="0" u="none" strike="noStrike">
                          <a:solidFill>
                            <a:srgbClr val="000000"/>
                          </a:solidFill>
                          <a:latin typeface="Calibri"/>
                        </a:rPr>
                        <a:t> </a:t>
                      </a:r>
                    </a:p>
                  </a:txBody>
                  <a:tcPr marL="9199" marR="9199" marT="919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pt-BR" sz="1900" b="0" i="0" u="none" strike="noStrike">
                          <a:solidFill>
                            <a:srgbClr val="000000"/>
                          </a:solidFill>
                          <a:latin typeface="Calibri"/>
                        </a:rPr>
                        <a:t> </a:t>
                      </a:r>
                    </a:p>
                  </a:txBody>
                  <a:tcPr marL="9199" marR="9199" marT="9199"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321972">
                <a:tc>
                  <a:txBody>
                    <a:bodyPr/>
                    <a:lstStyle/>
                    <a:p>
                      <a:pPr algn="l" fontAlgn="ctr"/>
                      <a:r>
                        <a:rPr lang="pt-BR" sz="1900" b="0" i="0" u="none" strike="noStrike" dirty="0">
                          <a:solidFill>
                            <a:srgbClr val="FF0000"/>
                          </a:solidFill>
                          <a:latin typeface="Calibri"/>
                        </a:rPr>
                        <a:t>Prêmio 1 Alexa 3a. Geração</a:t>
                      </a:r>
                    </a:p>
                  </a:txBody>
                  <a:tcPr marL="9199" marR="9199" marT="9199"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pt-BR" sz="1900" b="0" i="0" u="none" strike="noStrike" dirty="0">
                          <a:solidFill>
                            <a:srgbClr val="04617B"/>
                          </a:solidFill>
                          <a:latin typeface="Calibri"/>
                        </a:rPr>
                        <a:t> </a:t>
                      </a:r>
                    </a:p>
                  </a:txBody>
                  <a:tcPr marL="9199" marR="9199" marT="919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pt-BR" sz="1900" b="0" i="0" u="none" strike="noStrike">
                          <a:solidFill>
                            <a:srgbClr val="FF0000"/>
                          </a:solidFill>
                          <a:latin typeface="Calibri"/>
                        </a:rPr>
                        <a:t>206,00</a:t>
                      </a:r>
                    </a:p>
                  </a:txBody>
                  <a:tcPr marL="9199" marR="9199" marT="919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pt-BR" sz="1900" b="0" i="0" u="none" strike="noStrike">
                          <a:solidFill>
                            <a:srgbClr val="000000"/>
                          </a:solidFill>
                          <a:latin typeface="Calibri"/>
                        </a:rPr>
                        <a:t> </a:t>
                      </a:r>
                    </a:p>
                  </a:txBody>
                  <a:tcPr marL="9199" marR="9199" marT="9199"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643944">
                <a:tc>
                  <a:txBody>
                    <a:bodyPr/>
                    <a:lstStyle/>
                    <a:p>
                      <a:pPr algn="l" fontAlgn="b"/>
                      <a:r>
                        <a:rPr lang="pt-BR" sz="1900" b="0" i="0" u="none" strike="noStrike" dirty="0">
                          <a:solidFill>
                            <a:srgbClr val="FF0000"/>
                          </a:solidFill>
                          <a:latin typeface="Calibri"/>
                        </a:rPr>
                        <a:t>Decoração do espaço e prendas para as brincadeiras</a:t>
                      </a:r>
                    </a:p>
                  </a:txBody>
                  <a:tcPr marL="9199" marR="9199" marT="9199"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pt-BR" sz="1900" b="0" i="0" u="none" strike="noStrike">
                          <a:solidFill>
                            <a:srgbClr val="FF0000"/>
                          </a:solidFill>
                          <a:latin typeface="Calibri"/>
                        </a:rPr>
                        <a:t> </a:t>
                      </a:r>
                    </a:p>
                  </a:txBody>
                  <a:tcPr marL="9199" marR="9199" marT="919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pt-BR" sz="1900" b="0" i="0" u="none" strike="noStrike">
                          <a:solidFill>
                            <a:srgbClr val="FF0000"/>
                          </a:solidFill>
                          <a:latin typeface="Calibri"/>
                        </a:rPr>
                        <a:t>794,00</a:t>
                      </a:r>
                    </a:p>
                  </a:txBody>
                  <a:tcPr marL="9199" marR="9199" marT="919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pt-BR" sz="1900" b="0" i="0" u="none" strike="noStrike">
                          <a:solidFill>
                            <a:srgbClr val="000000"/>
                          </a:solidFill>
                          <a:latin typeface="Calibri"/>
                        </a:rPr>
                        <a:t> </a:t>
                      </a:r>
                    </a:p>
                  </a:txBody>
                  <a:tcPr marL="9199" marR="9199" marT="9199"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321972">
                <a:tc>
                  <a:txBody>
                    <a:bodyPr/>
                    <a:lstStyle/>
                    <a:p>
                      <a:pPr algn="l" fontAlgn="ctr"/>
                      <a:r>
                        <a:rPr lang="pt-BR" sz="1900" b="0" i="0" u="none" strike="noStrike">
                          <a:solidFill>
                            <a:srgbClr val="04617B"/>
                          </a:solidFill>
                          <a:latin typeface="Calibri"/>
                        </a:rPr>
                        <a:t>Faturamento parcial</a:t>
                      </a:r>
                    </a:p>
                  </a:txBody>
                  <a:tcPr marL="9199" marR="9199" marT="9199"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pt-BR" sz="1900" b="0" i="0" u="none" strike="noStrike">
                          <a:solidFill>
                            <a:srgbClr val="04617B"/>
                          </a:solidFill>
                          <a:latin typeface="Calibri"/>
                        </a:rPr>
                        <a:t>7000,00</a:t>
                      </a:r>
                    </a:p>
                  </a:txBody>
                  <a:tcPr marL="9199" marR="9199" marT="919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pt-BR" sz="1900" b="0" i="0" u="none" strike="noStrike">
                          <a:solidFill>
                            <a:srgbClr val="FF0000"/>
                          </a:solidFill>
                          <a:latin typeface="Calibri"/>
                        </a:rPr>
                        <a:t> </a:t>
                      </a:r>
                    </a:p>
                  </a:txBody>
                  <a:tcPr marL="9199" marR="9199" marT="919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pt-BR" sz="1900" b="0" i="0" u="none" strike="noStrike">
                          <a:solidFill>
                            <a:srgbClr val="000000"/>
                          </a:solidFill>
                          <a:latin typeface="Calibri"/>
                        </a:rPr>
                        <a:t> </a:t>
                      </a:r>
                    </a:p>
                  </a:txBody>
                  <a:tcPr marL="9199" marR="9199" marT="9199"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653143">
                <a:tc>
                  <a:txBody>
                    <a:bodyPr/>
                    <a:lstStyle/>
                    <a:p>
                      <a:pPr algn="l" fontAlgn="b"/>
                      <a:r>
                        <a:rPr lang="pt-BR" sz="1900" b="0" i="0" u="none" strike="noStrike">
                          <a:solidFill>
                            <a:srgbClr val="FF0000"/>
                          </a:solidFill>
                          <a:latin typeface="Calibri"/>
                        </a:rPr>
                        <a:t>Descartáveis, gasolina e atacadão</a:t>
                      </a:r>
                    </a:p>
                  </a:txBody>
                  <a:tcPr marL="9199" marR="9199" marT="9199"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b"/>
                      <a:r>
                        <a:rPr lang="pt-BR" sz="1900" b="0" i="0" u="none" strike="noStrike">
                          <a:solidFill>
                            <a:srgbClr val="000000"/>
                          </a:solidFill>
                          <a:latin typeface="Calibri"/>
                        </a:rPr>
                        <a:t> </a:t>
                      </a:r>
                    </a:p>
                  </a:txBody>
                  <a:tcPr marL="9199" marR="9199" marT="919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fontAlgn="ctr"/>
                      <a:r>
                        <a:rPr lang="pt-BR" sz="1900" b="0" i="0" u="none" strike="noStrike">
                          <a:solidFill>
                            <a:srgbClr val="FF0000"/>
                          </a:solidFill>
                          <a:latin typeface="Calibri"/>
                        </a:rPr>
                        <a:t>1400,00</a:t>
                      </a:r>
                    </a:p>
                  </a:txBody>
                  <a:tcPr marL="9199" marR="9199" marT="919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b"/>
                      <a:r>
                        <a:rPr lang="pt-BR" sz="1900" b="0" i="0" u="none" strike="noStrike">
                          <a:solidFill>
                            <a:srgbClr val="000000"/>
                          </a:solidFill>
                          <a:latin typeface="Calibri"/>
                        </a:rPr>
                        <a:t> </a:t>
                      </a:r>
                    </a:p>
                  </a:txBody>
                  <a:tcPr marL="9199" marR="9199" marT="9199"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31171">
                <a:tc>
                  <a:txBody>
                    <a:bodyPr/>
                    <a:lstStyle/>
                    <a:p>
                      <a:pPr algn="ctr" fontAlgn="ctr"/>
                      <a:r>
                        <a:rPr lang="pt-BR" sz="1900" b="1" i="0" u="none" strike="noStrike" dirty="0">
                          <a:solidFill>
                            <a:srgbClr val="04617B"/>
                          </a:solidFill>
                          <a:latin typeface="Calibri"/>
                        </a:rPr>
                        <a:t>Saldo parcial </a:t>
                      </a:r>
                    </a:p>
                  </a:txBody>
                  <a:tcPr marL="9199" marR="9199" marT="9199"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ctr"/>
                      <a:r>
                        <a:rPr lang="pt-BR" sz="1900" b="0" i="0" u="none" strike="noStrike">
                          <a:solidFill>
                            <a:srgbClr val="000000"/>
                          </a:solidFill>
                          <a:latin typeface="Calibri"/>
                        </a:rPr>
                        <a:t> </a:t>
                      </a:r>
                    </a:p>
                  </a:txBody>
                  <a:tcPr marL="9199" marR="9199" marT="919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ctr"/>
                      <a:r>
                        <a:rPr lang="pt-BR" sz="1900" b="0" i="0" u="none" strike="noStrike">
                          <a:solidFill>
                            <a:srgbClr val="000000"/>
                          </a:solidFill>
                          <a:latin typeface="Calibri"/>
                        </a:rPr>
                        <a:t> </a:t>
                      </a:r>
                    </a:p>
                  </a:txBody>
                  <a:tcPr marL="9199" marR="9199" marT="919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fontAlgn="ctr"/>
                      <a:r>
                        <a:rPr lang="pt-BR" sz="1900" b="1" i="0" u="none" strike="noStrike" dirty="0">
                          <a:solidFill>
                            <a:srgbClr val="04617B"/>
                          </a:solidFill>
                          <a:latin typeface="Calibri"/>
                        </a:rPr>
                        <a:t>5600,00</a:t>
                      </a:r>
                    </a:p>
                  </a:txBody>
                  <a:tcPr marL="9199" marR="9199" marT="9199"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Tree>
    <p:extLst>
      <p:ext uri="{BB962C8B-B14F-4D97-AF65-F5344CB8AC3E}">
        <p14:creationId xmlns:p14="http://schemas.microsoft.com/office/powerpoint/2010/main" xmlns="" val="3561024815"/>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p:cNvSpPr txBox="1">
            <a:spLocks/>
          </p:cNvSpPr>
          <p:nvPr/>
        </p:nvSpPr>
        <p:spPr>
          <a:xfrm>
            <a:off x="581401" y="0"/>
            <a:ext cx="7024744" cy="1143000"/>
          </a:xfrm>
          <a:prstGeom prst="rect">
            <a:avLst/>
          </a:prstGeom>
        </p:spPr>
        <p:txBody>
          <a:bodyPr vert="horz" lIns="91440" tIns="45720" rIns="91440" bIns="45720" rtlCol="0" anchor="b">
            <a:normAutofit/>
          </a:bodyPr>
          <a:lstStyle>
            <a:lvl1pPr algn="l" defTabSz="914400" rtl="0" eaLnBrk="1" latinLnBrk="0" hangingPunct="1">
              <a:spcBef>
                <a:spcPct val="0"/>
              </a:spcBef>
              <a:buNone/>
              <a:defRPr sz="40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algn="ctr"/>
            <a:r>
              <a:rPr lang="en-US" sz="3600" dirty="0" err="1">
                <a:solidFill>
                  <a:schemeClr val="tx2"/>
                </a:solidFill>
              </a:rPr>
              <a:t>Demonstrativo</a:t>
            </a:r>
            <a:r>
              <a:rPr lang="en-US" sz="3600" dirty="0">
                <a:solidFill>
                  <a:schemeClr val="tx2"/>
                </a:solidFill>
              </a:rPr>
              <a:t> </a:t>
            </a:r>
            <a:r>
              <a:rPr lang="en-US" sz="3600" dirty="0" err="1" smtClean="0">
                <a:solidFill>
                  <a:schemeClr val="tx2"/>
                </a:solidFill>
              </a:rPr>
              <a:t>Área</a:t>
            </a:r>
            <a:r>
              <a:rPr lang="en-US" sz="3600" dirty="0" smtClean="0">
                <a:solidFill>
                  <a:schemeClr val="tx2"/>
                </a:solidFill>
              </a:rPr>
              <a:t> de </a:t>
            </a:r>
            <a:r>
              <a:rPr lang="en-US" sz="3600" dirty="0" err="1" smtClean="0">
                <a:solidFill>
                  <a:schemeClr val="tx2"/>
                </a:solidFill>
              </a:rPr>
              <a:t>Eventos</a:t>
            </a:r>
            <a:endParaRPr lang="en-US" sz="3600" dirty="0">
              <a:solidFill>
                <a:schemeClr val="tx2"/>
              </a:solidFill>
            </a:endParaRPr>
          </a:p>
        </p:txBody>
      </p:sp>
      <p:sp>
        <p:nvSpPr>
          <p:cNvPr id="3" name="Retângulo 2"/>
          <p:cNvSpPr/>
          <p:nvPr/>
        </p:nvSpPr>
        <p:spPr>
          <a:xfrm>
            <a:off x="235527" y="1143000"/>
            <a:ext cx="8562109" cy="2677656"/>
          </a:xfrm>
          <a:prstGeom prst="rect">
            <a:avLst/>
          </a:prstGeom>
        </p:spPr>
        <p:txBody>
          <a:bodyPr wrap="square">
            <a:spAutoFit/>
          </a:bodyPr>
          <a:lstStyle/>
          <a:p>
            <a:pPr lvl="0" algn="just">
              <a:buFont typeface="Wingdings" pitchFamily="2" charset="2"/>
              <a:buChar char="Ø"/>
            </a:pPr>
            <a:r>
              <a:rPr lang="pt-BR" sz="2400" dirty="0" smtClean="0">
                <a:solidFill>
                  <a:schemeClr val="tx2">
                    <a:lumMod val="75000"/>
                  </a:schemeClr>
                </a:solidFill>
                <a:latin typeface="+mj-lt"/>
              </a:rPr>
              <a:t> </a:t>
            </a:r>
            <a:r>
              <a:rPr lang="pt-BR" sz="2000" dirty="0" smtClean="0">
                <a:solidFill>
                  <a:srgbClr val="04617B"/>
                </a:solidFill>
                <a:latin typeface="+mj-lt"/>
              </a:rPr>
              <a:t>2° Evento foi o </a:t>
            </a:r>
            <a:r>
              <a:rPr lang="pt-BR" sz="2000" b="1" dirty="0" smtClean="0">
                <a:solidFill>
                  <a:srgbClr val="04617B"/>
                </a:solidFill>
                <a:latin typeface="+mj-lt"/>
              </a:rPr>
              <a:t>Dia da Pizza Delivery</a:t>
            </a:r>
          </a:p>
          <a:p>
            <a:pPr lvl="0" algn="just">
              <a:buFont typeface="Wingdings" pitchFamily="2" charset="2"/>
              <a:buChar char="Ø"/>
            </a:pPr>
            <a:r>
              <a:rPr lang="pt-BR" sz="2000" b="1" dirty="0" smtClean="0">
                <a:solidFill>
                  <a:srgbClr val="04617B"/>
                </a:solidFill>
                <a:latin typeface="+mj-lt"/>
              </a:rPr>
              <a:t> </a:t>
            </a:r>
            <a:r>
              <a:rPr lang="pt-BR" sz="2000" dirty="0" smtClean="0">
                <a:solidFill>
                  <a:srgbClr val="04617B"/>
                </a:solidFill>
                <a:latin typeface="+mj-lt"/>
              </a:rPr>
              <a:t>Dia 28 de outubro das 15h às 19h na sede do Núcleo.</a:t>
            </a:r>
          </a:p>
          <a:p>
            <a:pPr lvl="0" algn="just"/>
            <a:r>
              <a:rPr lang="pt-BR" sz="2000" dirty="0" smtClean="0">
                <a:solidFill>
                  <a:srgbClr val="04617B"/>
                </a:solidFill>
                <a:latin typeface="+mj-lt"/>
              </a:rPr>
              <a:t>Os valores das pizzas foram: grande $40,00 e brotinho $22,00. Tivemos 200 reservas e venda total de 158 unidades, entre salgadas e doces, grande e brotinho. Dispomos de um motoboy voluntário para as entregas, mas a maioria retirou pessoalmente e contamos com 21 voluntários. Participaram do evento em torno de 80 pessoas. A maioria dos ingredientes foram de doações.</a:t>
            </a:r>
          </a:p>
          <a:p>
            <a:pPr lvl="0">
              <a:buFont typeface="Arial" pitchFamily="34" charset="0"/>
              <a:buChar char="•"/>
            </a:pPr>
            <a:endParaRPr lang="pt-BR" sz="2400" dirty="0">
              <a:solidFill>
                <a:srgbClr val="04617B"/>
              </a:solidFill>
              <a:latin typeface="+mj-lt"/>
            </a:endParaRPr>
          </a:p>
        </p:txBody>
      </p:sp>
      <p:graphicFrame>
        <p:nvGraphicFramePr>
          <p:cNvPr id="10" name="Tabela 9"/>
          <p:cNvGraphicFramePr>
            <a:graphicFrameLocks noGrp="1"/>
          </p:cNvGraphicFramePr>
          <p:nvPr/>
        </p:nvGraphicFramePr>
        <p:xfrm>
          <a:off x="892810" y="3602182"/>
          <a:ext cx="6713335" cy="2854037"/>
        </p:xfrm>
        <a:graphic>
          <a:graphicData uri="http://schemas.openxmlformats.org/drawingml/2006/table">
            <a:tbl>
              <a:tblPr/>
              <a:tblGrid>
                <a:gridCol w="3469738"/>
                <a:gridCol w="1042947"/>
                <a:gridCol w="1080073"/>
                <a:gridCol w="1120577"/>
              </a:tblGrid>
              <a:tr h="422820">
                <a:tc>
                  <a:txBody>
                    <a:bodyPr/>
                    <a:lstStyle/>
                    <a:p>
                      <a:pPr algn="ctr" rtl="0" fontAlgn="ctr"/>
                      <a:r>
                        <a:rPr lang="pt-BR" sz="1900" b="1" i="0" u="none" strike="noStrike" dirty="0">
                          <a:solidFill>
                            <a:srgbClr val="04617B"/>
                          </a:solidFill>
                          <a:latin typeface="Calibri"/>
                        </a:rPr>
                        <a:t>Dia da Pizza Delivery </a:t>
                      </a:r>
                    </a:p>
                  </a:txBody>
                  <a:tcPr marL="9199" marR="9199" marT="9199"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fontAlgn="ctr"/>
                      <a:r>
                        <a:rPr lang="pt-BR" sz="1800" b="1" i="0" u="none" strike="noStrike">
                          <a:solidFill>
                            <a:srgbClr val="04617B"/>
                          </a:solidFill>
                          <a:latin typeface="Calibri"/>
                        </a:rPr>
                        <a:t>Receita</a:t>
                      </a:r>
                    </a:p>
                  </a:txBody>
                  <a:tcPr marL="9199" marR="9199" marT="919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ctr"/>
                      <a:r>
                        <a:rPr lang="pt-BR" sz="1800" b="1" i="0" u="none" strike="noStrike">
                          <a:solidFill>
                            <a:srgbClr val="04617B"/>
                          </a:solidFill>
                          <a:latin typeface="Calibri"/>
                        </a:rPr>
                        <a:t>Despesa</a:t>
                      </a:r>
                    </a:p>
                  </a:txBody>
                  <a:tcPr marL="9199" marR="9199" marT="919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fontAlgn="ctr"/>
                      <a:r>
                        <a:rPr lang="pt-BR" sz="1800" b="1" i="0" u="none" strike="noStrike">
                          <a:solidFill>
                            <a:srgbClr val="04617B"/>
                          </a:solidFill>
                          <a:latin typeface="Calibri"/>
                        </a:rPr>
                        <a:t>Saldo</a:t>
                      </a:r>
                    </a:p>
                  </a:txBody>
                  <a:tcPr marL="9199" marR="9199" marT="9199"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857385">
                <a:tc>
                  <a:txBody>
                    <a:bodyPr/>
                    <a:lstStyle/>
                    <a:p>
                      <a:pPr algn="l" rtl="0" fontAlgn="ctr"/>
                      <a:r>
                        <a:rPr lang="pt-BR" sz="1800" b="0" i="0" u="none" strike="noStrike">
                          <a:solidFill>
                            <a:srgbClr val="04617B"/>
                          </a:solidFill>
                          <a:latin typeface="Calibri"/>
                        </a:rPr>
                        <a:t>Pizzas grandes (143unid), Pizzas brotinhos (15unid) e extras</a:t>
                      </a:r>
                    </a:p>
                  </a:txBody>
                  <a:tcPr marL="9199" marR="9199" marT="9199"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pt-BR" sz="1900" b="0" i="0" u="none" strike="noStrike" dirty="0">
                          <a:solidFill>
                            <a:srgbClr val="04617B"/>
                          </a:solidFill>
                          <a:latin typeface="Calibri"/>
                        </a:rPr>
                        <a:t>6660,00</a:t>
                      </a:r>
                    </a:p>
                  </a:txBody>
                  <a:tcPr marL="9199" marR="9199" marT="919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fontAlgn="ctr"/>
                      <a:r>
                        <a:rPr lang="pt-BR" sz="1800" b="0" i="0" u="none" strike="noStrike">
                          <a:solidFill>
                            <a:srgbClr val="000000"/>
                          </a:solidFill>
                          <a:latin typeface="Calibri"/>
                        </a:rPr>
                        <a:t> </a:t>
                      </a:r>
                    </a:p>
                  </a:txBody>
                  <a:tcPr marL="9199" marR="9199" marT="919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fontAlgn="ctr"/>
                      <a:r>
                        <a:rPr lang="pt-BR" sz="1800" b="0" i="0" u="none" strike="noStrike">
                          <a:solidFill>
                            <a:srgbClr val="000000"/>
                          </a:solidFill>
                          <a:latin typeface="Calibri"/>
                        </a:rPr>
                        <a:t> </a:t>
                      </a:r>
                    </a:p>
                  </a:txBody>
                  <a:tcPr marL="9199" marR="9199" marT="9199"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775170">
                <a:tc>
                  <a:txBody>
                    <a:bodyPr/>
                    <a:lstStyle/>
                    <a:p>
                      <a:pPr algn="l" rtl="0" fontAlgn="ctr"/>
                      <a:r>
                        <a:rPr lang="pt-BR" sz="1800" b="0" i="0" u="none" strike="noStrike" dirty="0">
                          <a:solidFill>
                            <a:srgbClr val="FF0000"/>
                          </a:solidFill>
                          <a:latin typeface="Calibri"/>
                        </a:rPr>
                        <a:t>Discos prontos e pré-assados e as caixas de embalagem</a:t>
                      </a:r>
                    </a:p>
                  </a:txBody>
                  <a:tcPr marL="9199" marR="9199" marT="9199"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fontAlgn="ctr"/>
                      <a:r>
                        <a:rPr lang="pt-BR" sz="1800" b="0" i="0" u="none" strike="noStrike">
                          <a:solidFill>
                            <a:srgbClr val="FF0000"/>
                          </a:solidFill>
                          <a:latin typeface="Calibri"/>
                        </a:rPr>
                        <a:t> </a:t>
                      </a:r>
                    </a:p>
                  </a:txBody>
                  <a:tcPr marL="9199" marR="9199" marT="919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rtl="0" fontAlgn="ctr"/>
                      <a:r>
                        <a:rPr lang="pt-BR" sz="1800" b="0" i="0" u="none" strike="noStrike">
                          <a:solidFill>
                            <a:srgbClr val="FF0000"/>
                          </a:solidFill>
                          <a:latin typeface="Calibri"/>
                        </a:rPr>
                        <a:t>2037,50</a:t>
                      </a:r>
                    </a:p>
                  </a:txBody>
                  <a:tcPr marL="9199" marR="9199" marT="919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fontAlgn="ctr"/>
                      <a:r>
                        <a:rPr lang="pt-BR" sz="1800" b="0" i="0" u="none" strike="noStrike">
                          <a:solidFill>
                            <a:srgbClr val="000000"/>
                          </a:solidFill>
                          <a:latin typeface="Calibri"/>
                        </a:rPr>
                        <a:t> </a:t>
                      </a:r>
                    </a:p>
                  </a:txBody>
                  <a:tcPr marL="9199" marR="9199" marT="9199"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399331">
                <a:tc>
                  <a:txBody>
                    <a:bodyPr/>
                    <a:lstStyle/>
                    <a:p>
                      <a:pPr algn="l" rtl="0" fontAlgn="ctr"/>
                      <a:r>
                        <a:rPr lang="pt-BR" sz="1800" b="0" i="0" u="none" strike="noStrike">
                          <a:solidFill>
                            <a:srgbClr val="FF0000"/>
                          </a:solidFill>
                          <a:latin typeface="Calibri"/>
                        </a:rPr>
                        <a:t>Lacres, orégano e azeitonas</a:t>
                      </a:r>
                    </a:p>
                  </a:txBody>
                  <a:tcPr marL="9199" marR="9199" marT="9199"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rtl="0" fontAlgn="ctr"/>
                      <a:r>
                        <a:rPr lang="pt-BR" sz="1800" b="0" i="0" u="none" strike="noStrike">
                          <a:solidFill>
                            <a:srgbClr val="FF0000"/>
                          </a:solidFill>
                          <a:latin typeface="Calibri"/>
                        </a:rPr>
                        <a:t> </a:t>
                      </a:r>
                    </a:p>
                  </a:txBody>
                  <a:tcPr marL="9199" marR="9199" marT="919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rtl="0" fontAlgn="ctr"/>
                      <a:r>
                        <a:rPr lang="pt-BR" sz="1800" b="0" i="0" u="none" strike="noStrike">
                          <a:solidFill>
                            <a:srgbClr val="FF0000"/>
                          </a:solidFill>
                          <a:latin typeface="Calibri"/>
                        </a:rPr>
                        <a:t>131,28</a:t>
                      </a:r>
                    </a:p>
                  </a:txBody>
                  <a:tcPr marL="9199" marR="9199" marT="919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rtl="0" fontAlgn="ctr"/>
                      <a:r>
                        <a:rPr lang="pt-BR" sz="1800" b="0" i="0" u="none" strike="noStrike">
                          <a:solidFill>
                            <a:srgbClr val="000000"/>
                          </a:solidFill>
                          <a:latin typeface="Calibri"/>
                        </a:rPr>
                        <a:t> </a:t>
                      </a:r>
                    </a:p>
                  </a:txBody>
                  <a:tcPr marL="9199" marR="9199" marT="9199"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99331">
                <a:tc>
                  <a:txBody>
                    <a:bodyPr/>
                    <a:lstStyle/>
                    <a:p>
                      <a:pPr algn="ctr" rtl="0" fontAlgn="ctr"/>
                      <a:r>
                        <a:rPr lang="pt-BR" sz="1800" b="1" i="0" u="none" strike="noStrike">
                          <a:solidFill>
                            <a:srgbClr val="04617B"/>
                          </a:solidFill>
                          <a:latin typeface="Calibri"/>
                        </a:rPr>
                        <a:t>Saldo parcial </a:t>
                      </a:r>
                    </a:p>
                  </a:txBody>
                  <a:tcPr marL="9199" marR="9199" marT="9199"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rtl="0" fontAlgn="ctr"/>
                      <a:r>
                        <a:rPr lang="pt-BR" sz="1800" b="0" i="0" u="none" strike="noStrike">
                          <a:solidFill>
                            <a:srgbClr val="000000"/>
                          </a:solidFill>
                          <a:latin typeface="Calibri"/>
                        </a:rPr>
                        <a:t> </a:t>
                      </a:r>
                    </a:p>
                  </a:txBody>
                  <a:tcPr marL="9199" marR="9199" marT="919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rtl="0" fontAlgn="ctr"/>
                      <a:r>
                        <a:rPr lang="pt-BR" sz="1800" b="0" i="0" u="none" strike="noStrike">
                          <a:solidFill>
                            <a:srgbClr val="000000"/>
                          </a:solidFill>
                          <a:latin typeface="Calibri"/>
                        </a:rPr>
                        <a:t> </a:t>
                      </a:r>
                    </a:p>
                  </a:txBody>
                  <a:tcPr marL="9199" marR="9199" marT="919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rtl="0" fontAlgn="ctr"/>
                      <a:r>
                        <a:rPr lang="pt-BR" sz="1800" b="1" i="0" u="none" strike="noStrike" dirty="0">
                          <a:solidFill>
                            <a:srgbClr val="04617B"/>
                          </a:solidFill>
                          <a:latin typeface="Calibri"/>
                        </a:rPr>
                        <a:t>4491,22</a:t>
                      </a:r>
                    </a:p>
                  </a:txBody>
                  <a:tcPr marL="9199" marR="9199" marT="9199"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Tree>
    <p:extLst>
      <p:ext uri="{BB962C8B-B14F-4D97-AF65-F5344CB8AC3E}">
        <p14:creationId xmlns:p14="http://schemas.microsoft.com/office/powerpoint/2010/main" xmlns="" val="3561024815"/>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txBox="1">
            <a:spLocks/>
          </p:cNvSpPr>
          <p:nvPr/>
        </p:nvSpPr>
        <p:spPr>
          <a:xfrm>
            <a:off x="1043492" y="0"/>
            <a:ext cx="7024744" cy="1143000"/>
          </a:xfrm>
          <a:prstGeom prst="rect">
            <a:avLst/>
          </a:prstGeom>
        </p:spPr>
        <p:txBody>
          <a:bodyPr vert="horz" lIns="91440" tIns="45720" rIns="91440" bIns="45720" rtlCol="0" anchor="b">
            <a:normAutofit fontScale="92500"/>
          </a:bodyPr>
          <a:lstStyle>
            <a:lvl1pPr algn="l" defTabSz="914400" rtl="0" eaLnBrk="1" latinLnBrk="0" hangingPunct="1">
              <a:spcBef>
                <a:spcPct val="0"/>
              </a:spcBef>
              <a:buNone/>
              <a:defRPr sz="40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algn="ctr"/>
            <a:r>
              <a:rPr lang="en-US" dirty="0" err="1">
                <a:solidFill>
                  <a:schemeClr val="tx2"/>
                </a:solidFill>
              </a:rPr>
              <a:t>Demonstrativo</a:t>
            </a:r>
            <a:r>
              <a:rPr lang="en-US" dirty="0">
                <a:solidFill>
                  <a:schemeClr val="tx2"/>
                </a:solidFill>
              </a:rPr>
              <a:t> </a:t>
            </a:r>
            <a:r>
              <a:rPr lang="en-US" dirty="0" err="1" smtClean="0">
                <a:solidFill>
                  <a:schemeClr val="tx2"/>
                </a:solidFill>
              </a:rPr>
              <a:t>Área</a:t>
            </a:r>
            <a:r>
              <a:rPr lang="en-US" dirty="0" smtClean="0">
                <a:solidFill>
                  <a:schemeClr val="tx2"/>
                </a:solidFill>
              </a:rPr>
              <a:t> de </a:t>
            </a:r>
            <a:r>
              <a:rPr lang="en-US" dirty="0" err="1" smtClean="0">
                <a:solidFill>
                  <a:schemeClr val="tx2"/>
                </a:solidFill>
              </a:rPr>
              <a:t>Patrimônio</a:t>
            </a:r>
            <a:endParaRPr lang="en-US" dirty="0">
              <a:solidFill>
                <a:schemeClr val="tx2"/>
              </a:solidFill>
            </a:endParaRPr>
          </a:p>
        </p:txBody>
      </p:sp>
      <p:graphicFrame>
        <p:nvGraphicFramePr>
          <p:cNvPr id="8" name="Tabela 7"/>
          <p:cNvGraphicFramePr>
            <a:graphicFrameLocks noGrp="1"/>
          </p:cNvGraphicFramePr>
          <p:nvPr/>
        </p:nvGraphicFramePr>
        <p:xfrm>
          <a:off x="166256" y="1143000"/>
          <a:ext cx="8742218" cy="5521036"/>
        </p:xfrm>
        <a:graphic>
          <a:graphicData uri="http://schemas.openxmlformats.org/drawingml/2006/table">
            <a:tbl>
              <a:tblPr/>
              <a:tblGrid>
                <a:gridCol w="1141273"/>
                <a:gridCol w="2540028"/>
                <a:gridCol w="2540028"/>
                <a:gridCol w="1050806"/>
                <a:gridCol w="598472"/>
                <a:gridCol w="631526"/>
                <a:gridCol w="240085"/>
              </a:tblGrid>
              <a:tr h="249694">
                <a:tc rowSpan="2">
                  <a:txBody>
                    <a:bodyPr/>
                    <a:lstStyle/>
                    <a:p>
                      <a:pPr algn="l" fontAlgn="b"/>
                      <a:r>
                        <a:rPr lang="pt-BR" sz="400" b="0" i="0" u="none" strike="noStrike" dirty="0">
                          <a:solidFill>
                            <a:srgbClr val="000000"/>
                          </a:solidFill>
                          <a:latin typeface="Calibri"/>
                        </a:rPr>
                        <a:t> </a:t>
                      </a: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8D8D8"/>
                    </a:solidFill>
                  </a:tcPr>
                </a:tc>
                <a:tc gridSpan="6">
                  <a:txBody>
                    <a:bodyPr/>
                    <a:lstStyle/>
                    <a:p>
                      <a:pPr algn="ctr" fontAlgn="ctr"/>
                      <a:r>
                        <a:rPr lang="pt-BR" sz="1000" b="1" i="0" u="none" strike="noStrike">
                          <a:solidFill>
                            <a:srgbClr val="000000"/>
                          </a:solidFill>
                          <a:latin typeface="Calibri"/>
                        </a:rPr>
                        <a:t>RELATÓRIO DE ATIVIDADES ANUAL  -  ÁREA DE PATRIMÔNIO -  2024</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8D8D8"/>
                    </a:solidFill>
                  </a:tcPr>
                </a:tc>
                <a:tc hMerge="1">
                  <a:txBody>
                    <a:bodyPr/>
                    <a:lstStyle/>
                    <a:p>
                      <a:endParaRPr lang="pt-BR"/>
                    </a:p>
                  </a:txBody>
                  <a:tcPr/>
                </a:tc>
                <a:tc hMerge="1">
                  <a:txBody>
                    <a:bodyPr/>
                    <a:lstStyle/>
                    <a:p>
                      <a:endParaRPr lang="pt-BR"/>
                    </a:p>
                  </a:txBody>
                  <a:tcPr/>
                </a:tc>
                <a:tc hMerge="1">
                  <a:txBody>
                    <a:bodyPr/>
                    <a:lstStyle/>
                    <a:p>
                      <a:endParaRPr lang="pt-BR"/>
                    </a:p>
                  </a:txBody>
                  <a:tcPr/>
                </a:tc>
                <a:tc hMerge="1">
                  <a:txBody>
                    <a:bodyPr/>
                    <a:lstStyle/>
                    <a:p>
                      <a:endParaRPr lang="pt-BR"/>
                    </a:p>
                  </a:txBody>
                  <a:tcPr/>
                </a:tc>
                <a:tc hMerge="1">
                  <a:txBody>
                    <a:bodyPr/>
                    <a:lstStyle/>
                    <a:p>
                      <a:endParaRPr lang="pt-BR"/>
                    </a:p>
                  </a:txBody>
                  <a:tcPr/>
                </a:tc>
              </a:tr>
              <a:tr h="372578">
                <a:tc vMerge="1">
                  <a:txBody>
                    <a:bodyPr/>
                    <a:lstStyle/>
                    <a:p>
                      <a:endParaRPr lang="pt-BR"/>
                    </a:p>
                  </a:txBody>
                  <a:tcPr/>
                </a:tc>
                <a:tc>
                  <a:txBody>
                    <a:bodyPr/>
                    <a:lstStyle/>
                    <a:p>
                      <a:pPr algn="ctr" fontAlgn="ctr"/>
                      <a:r>
                        <a:rPr lang="pt-BR" sz="900" b="1" i="0" u="none" strike="noStrike">
                          <a:solidFill>
                            <a:srgbClr val="000000"/>
                          </a:solidFill>
                          <a:latin typeface="Calibri"/>
                        </a:rPr>
                        <a:t>TÍTULO</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7E6E6"/>
                    </a:solidFill>
                  </a:tcPr>
                </a:tc>
                <a:tc>
                  <a:txBody>
                    <a:bodyPr/>
                    <a:lstStyle/>
                    <a:p>
                      <a:pPr algn="ctr" fontAlgn="ctr"/>
                      <a:r>
                        <a:rPr lang="pt-BR" sz="900" b="1" i="0" u="none" strike="noStrike">
                          <a:solidFill>
                            <a:srgbClr val="000000"/>
                          </a:solidFill>
                          <a:latin typeface="Calibri"/>
                        </a:rPr>
                        <a:t>DESCRIÇÃO RESUMIDA DOS SERVIÇOS</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7E6E6"/>
                    </a:solidFill>
                  </a:tcPr>
                </a:tc>
                <a:tc>
                  <a:txBody>
                    <a:bodyPr/>
                    <a:lstStyle/>
                    <a:p>
                      <a:pPr algn="ctr" fontAlgn="ctr"/>
                      <a:r>
                        <a:rPr lang="pt-BR" sz="900" b="1" i="0" u="none" strike="noStrike">
                          <a:solidFill>
                            <a:srgbClr val="000000"/>
                          </a:solidFill>
                          <a:latin typeface="Calibri"/>
                        </a:rPr>
                        <a:t>LOCAL</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7E6E6"/>
                    </a:solidFill>
                  </a:tcPr>
                </a:tc>
                <a:tc>
                  <a:txBody>
                    <a:bodyPr/>
                    <a:lstStyle/>
                    <a:p>
                      <a:pPr algn="ctr" fontAlgn="ctr"/>
                      <a:r>
                        <a:rPr lang="pt-BR" sz="900" b="1" i="0" u="none" strike="noStrike">
                          <a:solidFill>
                            <a:srgbClr val="000000"/>
                          </a:solidFill>
                          <a:latin typeface="Calibri"/>
                        </a:rPr>
                        <a:t>PISO</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7E6E6"/>
                    </a:solidFill>
                  </a:tcPr>
                </a:tc>
                <a:tc gridSpan="2">
                  <a:txBody>
                    <a:bodyPr/>
                    <a:lstStyle/>
                    <a:p>
                      <a:pPr algn="ctr" fontAlgn="ctr"/>
                      <a:r>
                        <a:rPr lang="pt-BR" sz="900" b="1" i="0" u="none" strike="noStrike">
                          <a:solidFill>
                            <a:srgbClr val="000000"/>
                          </a:solidFill>
                          <a:latin typeface="Calibri"/>
                        </a:rPr>
                        <a:t>VALOR</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7E6E6"/>
                    </a:solidFill>
                  </a:tcPr>
                </a:tc>
                <a:tc hMerge="1">
                  <a:txBody>
                    <a:bodyPr/>
                    <a:lstStyle/>
                    <a:p>
                      <a:endParaRPr lang="pt-BR"/>
                    </a:p>
                  </a:txBody>
                  <a:tcPr/>
                </a:tc>
              </a:tr>
              <a:tr h="327524">
                <a:tc rowSpan="6">
                  <a:txBody>
                    <a:bodyPr/>
                    <a:lstStyle/>
                    <a:p>
                      <a:pPr algn="ctr" fontAlgn="ctr"/>
                      <a:r>
                        <a:rPr lang="pt-BR" sz="1000" b="1" i="0" u="none" strike="noStrike" dirty="0">
                          <a:solidFill>
                            <a:srgbClr val="000000"/>
                          </a:solidFill>
                          <a:latin typeface="Calibri"/>
                        </a:rPr>
                        <a:t>REFORMA  /  MANUTENÇÃO</a:t>
                      </a:r>
                    </a:p>
                  </a:txBody>
                  <a:tcPr marL="0" marR="0" marT="0" marB="0" vert="vert27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2EFD9"/>
                    </a:solidFill>
                  </a:tcPr>
                </a:tc>
                <a:tc>
                  <a:txBody>
                    <a:bodyPr/>
                    <a:lstStyle/>
                    <a:p>
                      <a:pPr algn="ctr" fontAlgn="ctr"/>
                      <a:r>
                        <a:rPr lang="pt-BR" sz="700" b="1" i="0" u="none" strike="noStrike">
                          <a:solidFill>
                            <a:srgbClr val="2F5497"/>
                          </a:solidFill>
                          <a:latin typeface="Calibri"/>
                        </a:rPr>
                        <a:t>DOAÇÃO DE EMPRESA</a:t>
                      </a:r>
                    </a:p>
                  </a:txBody>
                  <a:tcPr marL="0" marR="0" marT="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2EFD9"/>
                    </a:solidFill>
                  </a:tcPr>
                </a:tc>
                <a:tc>
                  <a:txBody>
                    <a:bodyPr/>
                    <a:lstStyle/>
                    <a:p>
                      <a:pPr algn="ctr" fontAlgn="ctr"/>
                      <a:r>
                        <a:rPr lang="pt-BR" sz="700" b="1" i="0" u="none" strike="noStrike">
                          <a:solidFill>
                            <a:srgbClr val="2F5497"/>
                          </a:solidFill>
                          <a:latin typeface="Calibri"/>
                        </a:rPr>
                        <a:t>LÂMPADAS</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2EFD9"/>
                    </a:solidFill>
                  </a:tcPr>
                </a:tc>
                <a:tc>
                  <a:txBody>
                    <a:bodyPr/>
                    <a:lstStyle/>
                    <a:p>
                      <a:pPr algn="ctr" fontAlgn="ctr"/>
                      <a:r>
                        <a:rPr lang="pt-BR" sz="700" b="1" i="0" u="none" strike="noStrike">
                          <a:solidFill>
                            <a:srgbClr val="2F5497"/>
                          </a:solidFill>
                          <a:latin typeface="Calibri"/>
                        </a:rPr>
                        <a:t>GERAL</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2EFD9"/>
                    </a:solidFill>
                  </a:tcPr>
                </a:tc>
                <a:tc>
                  <a:txBody>
                    <a:bodyPr/>
                    <a:lstStyle/>
                    <a:p>
                      <a:pPr algn="ctr" fontAlgn="ctr"/>
                      <a:r>
                        <a:rPr lang="pt-BR" sz="700" b="1" i="0" u="none" strike="noStrike">
                          <a:solidFill>
                            <a:srgbClr val="2F5497"/>
                          </a:solidFill>
                          <a:latin typeface="Calibri"/>
                        </a:rPr>
                        <a:t>TODOS</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2EFD9"/>
                    </a:solidFill>
                  </a:tcPr>
                </a:tc>
                <a:tc>
                  <a:txBody>
                    <a:bodyPr/>
                    <a:lstStyle/>
                    <a:p>
                      <a:pPr algn="ctr" fontAlgn="ctr"/>
                      <a:r>
                        <a:rPr lang="pt-BR" sz="700" b="1" i="1" u="none" strike="noStrike">
                          <a:solidFill>
                            <a:srgbClr val="FF0000"/>
                          </a:solidFill>
                          <a:latin typeface="Calibri"/>
                        </a:rPr>
                        <a:t>R$682,41</a:t>
                      </a:r>
                    </a:p>
                  </a:txBody>
                  <a:tcPr marL="0" marR="0" marT="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2EFD9"/>
                    </a:solidFill>
                  </a:tcPr>
                </a:tc>
                <a:tc rowSpan="6">
                  <a:txBody>
                    <a:bodyPr/>
                    <a:lstStyle/>
                    <a:p>
                      <a:pPr algn="ctr" fontAlgn="ctr"/>
                      <a:r>
                        <a:rPr lang="pt-BR" sz="900" b="1" i="1" u="none" strike="noStrike">
                          <a:solidFill>
                            <a:srgbClr val="FF0000"/>
                          </a:solidFill>
                          <a:latin typeface="Calibri"/>
                        </a:rPr>
                        <a:t>R$2.855,41</a:t>
                      </a:r>
                    </a:p>
                  </a:txBody>
                  <a:tcPr marL="0" marR="0" marT="0" marB="0" vert="vert27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2EFD9"/>
                    </a:solidFill>
                  </a:tcPr>
                </a:tc>
              </a:tr>
              <a:tr h="300055">
                <a:tc vMerge="1">
                  <a:txBody>
                    <a:bodyPr/>
                    <a:lstStyle/>
                    <a:p>
                      <a:endParaRPr lang="pt-BR"/>
                    </a:p>
                  </a:txBody>
                  <a:tcPr/>
                </a:tc>
                <a:tc>
                  <a:txBody>
                    <a:bodyPr/>
                    <a:lstStyle/>
                    <a:p>
                      <a:pPr algn="ctr" fontAlgn="ctr"/>
                      <a:r>
                        <a:rPr lang="pt-BR" sz="700" b="1" i="0" u="none" strike="noStrike">
                          <a:solidFill>
                            <a:srgbClr val="000000"/>
                          </a:solidFill>
                          <a:latin typeface="Calibri"/>
                        </a:rPr>
                        <a:t>CONSERTO</a:t>
                      </a:r>
                    </a:p>
                  </a:txBody>
                  <a:tcPr marL="0" marR="0" marT="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2EFD9"/>
                    </a:solidFill>
                  </a:tcPr>
                </a:tc>
                <a:tc>
                  <a:txBody>
                    <a:bodyPr/>
                    <a:lstStyle/>
                    <a:p>
                      <a:pPr algn="ctr" fontAlgn="ctr"/>
                      <a:r>
                        <a:rPr lang="pt-BR" sz="700" b="1" i="0" u="none" strike="noStrike">
                          <a:solidFill>
                            <a:srgbClr val="000000"/>
                          </a:solidFill>
                          <a:latin typeface="Calibri"/>
                        </a:rPr>
                        <a:t>BEBEDOURO</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2EFD9"/>
                    </a:solidFill>
                  </a:tcPr>
                </a:tc>
                <a:tc>
                  <a:txBody>
                    <a:bodyPr/>
                    <a:lstStyle/>
                    <a:p>
                      <a:pPr algn="ctr" fontAlgn="ctr"/>
                      <a:r>
                        <a:rPr lang="pt-BR" sz="700" b="1" i="0" u="none" strike="noStrike">
                          <a:solidFill>
                            <a:srgbClr val="000000"/>
                          </a:solidFill>
                          <a:latin typeface="Calibri"/>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2EFD9"/>
                    </a:solidFill>
                  </a:tcPr>
                </a:tc>
                <a:tc>
                  <a:txBody>
                    <a:bodyPr/>
                    <a:lstStyle/>
                    <a:p>
                      <a:pPr algn="ctr" fontAlgn="ctr"/>
                      <a:r>
                        <a:rPr lang="pt-BR" sz="700" b="1" i="0" u="none" strike="noStrike">
                          <a:solidFill>
                            <a:srgbClr val="000000"/>
                          </a:solidFill>
                          <a:latin typeface="Calibri"/>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2EFD9"/>
                    </a:solidFill>
                  </a:tcPr>
                </a:tc>
                <a:tc>
                  <a:txBody>
                    <a:bodyPr/>
                    <a:lstStyle/>
                    <a:p>
                      <a:pPr algn="ctr" fontAlgn="ctr"/>
                      <a:r>
                        <a:rPr lang="pt-BR" sz="700" b="1" i="1" u="none" strike="noStrike">
                          <a:solidFill>
                            <a:srgbClr val="FF0000"/>
                          </a:solidFill>
                          <a:latin typeface="Calibri"/>
                        </a:rPr>
                        <a:t>R$130,00</a:t>
                      </a:r>
                    </a:p>
                  </a:txBody>
                  <a:tcPr marL="0" marR="0" marT="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2EFD9"/>
                    </a:solidFill>
                  </a:tcPr>
                </a:tc>
                <a:tc vMerge="1">
                  <a:txBody>
                    <a:bodyPr/>
                    <a:lstStyle/>
                    <a:p>
                      <a:endParaRPr lang="pt-BR"/>
                    </a:p>
                  </a:txBody>
                  <a:tcPr/>
                </a:tc>
              </a:tr>
              <a:tr h="304282">
                <a:tc vMerge="1">
                  <a:txBody>
                    <a:bodyPr/>
                    <a:lstStyle/>
                    <a:p>
                      <a:endParaRPr lang="pt-BR"/>
                    </a:p>
                  </a:txBody>
                  <a:tcPr/>
                </a:tc>
                <a:tc>
                  <a:txBody>
                    <a:bodyPr/>
                    <a:lstStyle/>
                    <a:p>
                      <a:pPr algn="ctr" fontAlgn="ctr"/>
                      <a:r>
                        <a:rPr lang="pt-BR" sz="700" b="1" i="0" u="none" strike="noStrike" dirty="0">
                          <a:solidFill>
                            <a:srgbClr val="000000"/>
                          </a:solidFill>
                          <a:latin typeface="Calibri"/>
                        </a:rPr>
                        <a:t>CONSERTO</a:t>
                      </a:r>
                    </a:p>
                  </a:txBody>
                  <a:tcPr marL="0" marR="0" marT="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2EFD9"/>
                    </a:solidFill>
                  </a:tcPr>
                </a:tc>
                <a:tc>
                  <a:txBody>
                    <a:bodyPr/>
                    <a:lstStyle/>
                    <a:p>
                      <a:pPr algn="ctr" fontAlgn="ctr"/>
                      <a:r>
                        <a:rPr lang="pt-BR" sz="700" b="1" i="0" u="none" strike="noStrike">
                          <a:solidFill>
                            <a:srgbClr val="000000"/>
                          </a:solidFill>
                          <a:latin typeface="Calibri"/>
                        </a:rPr>
                        <a:t>GELADEIRA</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2EFD9"/>
                    </a:solidFill>
                  </a:tcPr>
                </a:tc>
                <a:tc>
                  <a:txBody>
                    <a:bodyPr/>
                    <a:lstStyle/>
                    <a:p>
                      <a:pPr algn="ctr" fontAlgn="ctr"/>
                      <a:r>
                        <a:rPr lang="pt-BR" sz="700" b="1" i="0" u="none" strike="noStrike">
                          <a:solidFill>
                            <a:srgbClr val="000000"/>
                          </a:solidFill>
                          <a:latin typeface="Calibri"/>
                        </a:rPr>
                        <a:t>COZINHA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2EFD9"/>
                    </a:solidFill>
                  </a:tcPr>
                </a:tc>
                <a:tc>
                  <a:txBody>
                    <a:bodyPr/>
                    <a:lstStyle/>
                    <a:p>
                      <a:pPr algn="ctr" fontAlgn="ctr"/>
                      <a:r>
                        <a:rPr lang="pt-BR" sz="700" b="1" i="0" u="none" strike="noStrike">
                          <a:solidFill>
                            <a:srgbClr val="000000"/>
                          </a:solidFill>
                          <a:latin typeface="Calibri"/>
                        </a:rPr>
                        <a:t>INFERIOR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2EFD9"/>
                    </a:solidFill>
                  </a:tcPr>
                </a:tc>
                <a:tc>
                  <a:txBody>
                    <a:bodyPr/>
                    <a:lstStyle/>
                    <a:p>
                      <a:pPr algn="ctr" fontAlgn="ctr"/>
                      <a:r>
                        <a:rPr lang="pt-BR" sz="700" b="1" i="1" u="none" strike="noStrike">
                          <a:solidFill>
                            <a:srgbClr val="FF0000"/>
                          </a:solidFill>
                          <a:latin typeface="Calibri"/>
                        </a:rPr>
                        <a:t>R$800,00</a:t>
                      </a:r>
                    </a:p>
                  </a:txBody>
                  <a:tcPr marL="0" marR="0" marT="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2EFD9"/>
                    </a:solidFill>
                  </a:tcPr>
                </a:tc>
                <a:tc vMerge="1">
                  <a:txBody>
                    <a:bodyPr/>
                    <a:lstStyle/>
                    <a:p>
                      <a:endParaRPr lang="pt-BR"/>
                    </a:p>
                  </a:txBody>
                  <a:tcPr/>
                </a:tc>
              </a:tr>
              <a:tr h="300055">
                <a:tc vMerge="1">
                  <a:txBody>
                    <a:bodyPr/>
                    <a:lstStyle/>
                    <a:p>
                      <a:endParaRPr lang="pt-BR"/>
                    </a:p>
                  </a:txBody>
                  <a:tcPr/>
                </a:tc>
                <a:tc>
                  <a:txBody>
                    <a:bodyPr/>
                    <a:lstStyle/>
                    <a:p>
                      <a:pPr algn="ctr" fontAlgn="ctr"/>
                      <a:r>
                        <a:rPr lang="pt-BR" sz="700" b="1" i="0" u="none" strike="noStrike">
                          <a:solidFill>
                            <a:srgbClr val="000000"/>
                          </a:solidFill>
                          <a:latin typeface="Calibri"/>
                        </a:rPr>
                        <a:t>COMPRA</a:t>
                      </a:r>
                    </a:p>
                  </a:txBody>
                  <a:tcPr marL="0" marR="0" marT="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2EFD9"/>
                    </a:solidFill>
                  </a:tcPr>
                </a:tc>
                <a:tc>
                  <a:txBody>
                    <a:bodyPr/>
                    <a:lstStyle/>
                    <a:p>
                      <a:pPr algn="ctr" fontAlgn="ctr"/>
                      <a:r>
                        <a:rPr lang="pt-BR" sz="700" b="1" i="0" u="none" strike="noStrike">
                          <a:solidFill>
                            <a:srgbClr val="000000"/>
                          </a:solidFill>
                          <a:latin typeface="Calibri"/>
                        </a:rPr>
                        <a:t>4 BANQUETAS</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2EFD9"/>
                    </a:solidFill>
                  </a:tcPr>
                </a:tc>
                <a:tc>
                  <a:txBody>
                    <a:bodyPr/>
                    <a:lstStyle/>
                    <a:p>
                      <a:pPr algn="ctr" fontAlgn="ctr"/>
                      <a:r>
                        <a:rPr lang="pt-BR" sz="700" b="1" i="0" u="none" strike="noStrike">
                          <a:solidFill>
                            <a:srgbClr val="000000"/>
                          </a:solidFill>
                          <a:latin typeface="Calibri"/>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2EFD9"/>
                    </a:solidFill>
                  </a:tcPr>
                </a:tc>
                <a:tc>
                  <a:txBody>
                    <a:bodyPr/>
                    <a:lstStyle/>
                    <a:p>
                      <a:pPr algn="ctr" fontAlgn="ctr"/>
                      <a:r>
                        <a:rPr lang="pt-BR" sz="700" b="1" i="0" u="none" strike="noStrike">
                          <a:solidFill>
                            <a:srgbClr val="000000"/>
                          </a:solidFill>
                          <a:latin typeface="Calibri"/>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2EFD9"/>
                    </a:solidFill>
                  </a:tcPr>
                </a:tc>
                <a:tc>
                  <a:txBody>
                    <a:bodyPr/>
                    <a:lstStyle/>
                    <a:p>
                      <a:pPr algn="ctr" fontAlgn="ctr"/>
                      <a:r>
                        <a:rPr lang="pt-BR" sz="700" b="1" i="1" u="none" strike="noStrike">
                          <a:solidFill>
                            <a:srgbClr val="FF0000"/>
                          </a:solidFill>
                          <a:latin typeface="Calibri"/>
                        </a:rPr>
                        <a:t>R$103,00</a:t>
                      </a:r>
                    </a:p>
                  </a:txBody>
                  <a:tcPr marL="0" marR="0" marT="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2EFD9"/>
                    </a:solidFill>
                  </a:tcPr>
                </a:tc>
                <a:tc vMerge="1">
                  <a:txBody>
                    <a:bodyPr/>
                    <a:lstStyle/>
                    <a:p>
                      <a:endParaRPr lang="pt-BR"/>
                    </a:p>
                  </a:txBody>
                  <a:tcPr/>
                </a:tc>
              </a:tr>
              <a:tr h="300055">
                <a:tc vMerge="1">
                  <a:txBody>
                    <a:bodyPr/>
                    <a:lstStyle/>
                    <a:p>
                      <a:endParaRPr lang="pt-BR"/>
                    </a:p>
                  </a:txBody>
                  <a:tcPr/>
                </a:tc>
                <a:tc>
                  <a:txBody>
                    <a:bodyPr/>
                    <a:lstStyle/>
                    <a:p>
                      <a:pPr algn="ctr" fontAlgn="ctr"/>
                      <a:r>
                        <a:rPr lang="pt-BR" sz="700" b="1" i="0" u="none" strike="noStrike">
                          <a:solidFill>
                            <a:srgbClr val="000000"/>
                          </a:solidFill>
                          <a:latin typeface="Calibri"/>
                        </a:rPr>
                        <a:t>EXTINTORES</a:t>
                      </a:r>
                    </a:p>
                  </a:txBody>
                  <a:tcPr marL="0" marR="0" marT="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2EFD9"/>
                    </a:solidFill>
                  </a:tcPr>
                </a:tc>
                <a:tc>
                  <a:txBody>
                    <a:bodyPr/>
                    <a:lstStyle/>
                    <a:p>
                      <a:pPr algn="ctr" fontAlgn="ctr"/>
                      <a:r>
                        <a:rPr lang="pt-BR" sz="700" b="1" i="0" u="none" strike="noStrike">
                          <a:solidFill>
                            <a:srgbClr val="000000"/>
                          </a:solidFill>
                          <a:latin typeface="Calibri"/>
                        </a:rPr>
                        <a:t>RECARGA 15.01.2023</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2EFD9"/>
                    </a:solidFill>
                  </a:tcPr>
                </a:tc>
                <a:tc>
                  <a:txBody>
                    <a:bodyPr/>
                    <a:lstStyle/>
                    <a:p>
                      <a:pPr algn="ctr" fontAlgn="ctr"/>
                      <a:r>
                        <a:rPr lang="pt-BR" sz="700" b="1" i="0" u="none" strike="noStrike">
                          <a:solidFill>
                            <a:srgbClr val="000000"/>
                          </a:solidFill>
                          <a:latin typeface="Calibri"/>
                        </a:rPr>
                        <a:t>GERAL</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2EFD9"/>
                    </a:solidFill>
                  </a:tcPr>
                </a:tc>
                <a:tc>
                  <a:txBody>
                    <a:bodyPr/>
                    <a:lstStyle/>
                    <a:p>
                      <a:pPr algn="ctr" fontAlgn="ctr"/>
                      <a:r>
                        <a:rPr lang="pt-BR" sz="700" b="1" i="0" u="none" strike="noStrike">
                          <a:solidFill>
                            <a:srgbClr val="000000"/>
                          </a:solidFill>
                          <a:latin typeface="Calibri"/>
                        </a:rPr>
                        <a:t>TODOS</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2EFD9"/>
                    </a:solidFill>
                  </a:tcPr>
                </a:tc>
                <a:tc>
                  <a:txBody>
                    <a:bodyPr/>
                    <a:lstStyle/>
                    <a:p>
                      <a:pPr algn="ctr" fontAlgn="ctr"/>
                      <a:r>
                        <a:rPr lang="pt-BR" sz="700" b="1" i="1" u="none" strike="noStrike">
                          <a:solidFill>
                            <a:srgbClr val="FF0000"/>
                          </a:solidFill>
                          <a:latin typeface="Calibri"/>
                        </a:rPr>
                        <a:t>R$720,00</a:t>
                      </a:r>
                    </a:p>
                  </a:txBody>
                  <a:tcPr marL="0" marR="0" marT="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2EFD9"/>
                    </a:solidFill>
                  </a:tcPr>
                </a:tc>
                <a:tc vMerge="1">
                  <a:txBody>
                    <a:bodyPr/>
                    <a:lstStyle/>
                    <a:p>
                      <a:endParaRPr lang="pt-BR"/>
                    </a:p>
                  </a:txBody>
                  <a:tcPr/>
                </a:tc>
              </a:tr>
              <a:tr h="300055">
                <a:tc vMerge="1">
                  <a:txBody>
                    <a:bodyPr/>
                    <a:lstStyle/>
                    <a:p>
                      <a:endParaRPr lang="pt-BR"/>
                    </a:p>
                  </a:txBody>
                  <a:tcPr/>
                </a:tc>
                <a:tc>
                  <a:txBody>
                    <a:bodyPr/>
                    <a:lstStyle/>
                    <a:p>
                      <a:pPr algn="ctr" fontAlgn="ctr"/>
                      <a:r>
                        <a:rPr lang="pt-BR" sz="700" b="1" i="0" u="none" strike="noStrike">
                          <a:solidFill>
                            <a:srgbClr val="000000"/>
                          </a:solidFill>
                          <a:latin typeface="Calibri"/>
                        </a:rPr>
                        <a:t>DEDETIZAÇÃO</a:t>
                      </a:r>
                    </a:p>
                  </a:txBody>
                  <a:tcPr marL="0" marR="0" marT="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2EFD9"/>
                    </a:solidFill>
                  </a:tcPr>
                </a:tc>
                <a:tc>
                  <a:txBody>
                    <a:bodyPr/>
                    <a:lstStyle/>
                    <a:p>
                      <a:pPr algn="ctr" fontAlgn="ctr"/>
                      <a:r>
                        <a:rPr lang="pt-BR" sz="700" b="1" i="0" u="none" strike="noStrike" dirty="0">
                          <a:solidFill>
                            <a:srgbClr val="000000"/>
                          </a:solidFill>
                          <a:latin typeface="Calibri"/>
                        </a:rPr>
                        <a:t>10.03.2023</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2EFD9"/>
                    </a:solidFill>
                  </a:tcPr>
                </a:tc>
                <a:tc>
                  <a:txBody>
                    <a:bodyPr/>
                    <a:lstStyle/>
                    <a:p>
                      <a:pPr algn="ctr" fontAlgn="ctr"/>
                      <a:r>
                        <a:rPr lang="pt-BR" sz="700" b="1" i="0" u="none" strike="noStrike">
                          <a:solidFill>
                            <a:srgbClr val="000000"/>
                          </a:solidFill>
                          <a:latin typeface="Calibri"/>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2EFD9"/>
                    </a:solidFill>
                  </a:tcPr>
                </a:tc>
                <a:tc>
                  <a:txBody>
                    <a:bodyPr/>
                    <a:lstStyle/>
                    <a:p>
                      <a:pPr algn="ctr" fontAlgn="ctr"/>
                      <a:r>
                        <a:rPr lang="pt-BR" sz="700" b="1" i="0" u="none" strike="noStrike">
                          <a:solidFill>
                            <a:srgbClr val="000000"/>
                          </a:solidFill>
                          <a:latin typeface="Calibri"/>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2EFD9"/>
                    </a:solidFill>
                  </a:tcPr>
                </a:tc>
                <a:tc>
                  <a:txBody>
                    <a:bodyPr/>
                    <a:lstStyle/>
                    <a:p>
                      <a:pPr algn="ctr" fontAlgn="ctr"/>
                      <a:r>
                        <a:rPr lang="pt-BR" sz="700" b="1" i="1" u="none" strike="noStrike">
                          <a:solidFill>
                            <a:srgbClr val="FF0000"/>
                          </a:solidFill>
                          <a:latin typeface="Calibri"/>
                        </a:rPr>
                        <a:t>R$420,00</a:t>
                      </a:r>
                    </a:p>
                  </a:txBody>
                  <a:tcPr marL="0" marR="0" marT="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2EFD9"/>
                    </a:solidFill>
                  </a:tcPr>
                </a:tc>
                <a:tc vMerge="1">
                  <a:txBody>
                    <a:bodyPr/>
                    <a:lstStyle/>
                    <a:p>
                      <a:endParaRPr lang="pt-BR"/>
                    </a:p>
                  </a:txBody>
                  <a:tcPr/>
                </a:tc>
              </a:tr>
              <a:tr h="824096">
                <a:tc rowSpan="3">
                  <a:txBody>
                    <a:bodyPr/>
                    <a:lstStyle/>
                    <a:p>
                      <a:pPr algn="ctr" fontAlgn="ctr"/>
                      <a:r>
                        <a:rPr lang="pt-BR" sz="1000" b="1" i="0" u="none" strike="noStrike">
                          <a:solidFill>
                            <a:srgbClr val="000000"/>
                          </a:solidFill>
                          <a:latin typeface="Calibri"/>
                        </a:rPr>
                        <a:t>LIMPEZA  /  ORGANIZAÇÃO</a:t>
                      </a:r>
                    </a:p>
                  </a:txBody>
                  <a:tcPr marL="0" marR="0" marT="0" marB="0" vert="vert27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EEBF6"/>
                    </a:solidFill>
                  </a:tcPr>
                </a:tc>
                <a:tc>
                  <a:txBody>
                    <a:bodyPr/>
                    <a:lstStyle/>
                    <a:p>
                      <a:pPr algn="ctr" fontAlgn="ctr"/>
                      <a:r>
                        <a:rPr lang="pt-BR" sz="700" b="1" i="0" u="none" strike="noStrike" dirty="0">
                          <a:solidFill>
                            <a:srgbClr val="000000"/>
                          </a:solidFill>
                          <a:latin typeface="Calibri"/>
                        </a:rPr>
                        <a:t>MATERIAL DE LIMPEZA, CONSUMO E </a:t>
                      </a:r>
                      <a:r>
                        <a:rPr lang="pt-BR" sz="700" b="1" i="0" u="none" strike="noStrike" dirty="0" smtClean="0">
                          <a:solidFill>
                            <a:srgbClr val="000000"/>
                          </a:solidFill>
                          <a:latin typeface="Calibri"/>
                        </a:rPr>
                        <a:t>DESCARTÁVIS </a:t>
                      </a:r>
                      <a:r>
                        <a:rPr lang="pt-BR" sz="700" b="1" i="0" u="none" strike="noStrike" dirty="0">
                          <a:solidFill>
                            <a:srgbClr val="000000"/>
                          </a:solidFill>
                          <a:latin typeface="Calibri"/>
                        </a:rPr>
                        <a:t>PARA EVENTOS</a:t>
                      </a:r>
                    </a:p>
                  </a:txBody>
                  <a:tcPr marL="0" marR="0" marT="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EEBF6"/>
                    </a:solidFill>
                  </a:tcPr>
                </a:tc>
                <a:tc>
                  <a:txBody>
                    <a:bodyPr/>
                    <a:lstStyle/>
                    <a:p>
                      <a:pPr algn="ctr" fontAlgn="ctr"/>
                      <a:r>
                        <a:rPr lang="pt-BR" sz="700" b="1" i="0" u="none" strike="noStrike" dirty="0" smtClean="0">
                          <a:solidFill>
                            <a:srgbClr val="000000"/>
                          </a:solidFill>
                          <a:latin typeface="Calibri"/>
                        </a:rPr>
                        <a:t>10.01.2023</a:t>
                      </a:r>
                      <a:endParaRPr lang="pt-BR" sz="700" b="1" i="0" u="none" strike="noStrike" dirty="0">
                        <a:solidFill>
                          <a:srgbClr val="000000"/>
                        </a:solidFill>
                        <a:latin typeface="Calibri"/>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EEBF6"/>
                    </a:solidFill>
                  </a:tcPr>
                </a:tc>
                <a:tc>
                  <a:txBody>
                    <a:bodyPr/>
                    <a:lstStyle/>
                    <a:p>
                      <a:pPr algn="ctr" fontAlgn="ctr"/>
                      <a:r>
                        <a:rPr lang="pt-BR" sz="700" b="1" i="0" u="none" strike="noStrike">
                          <a:solidFill>
                            <a:srgbClr val="000000"/>
                          </a:solidFill>
                          <a:latin typeface="Calibri"/>
                        </a:rPr>
                        <a:t>GERAL</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EEBF6"/>
                    </a:solidFill>
                  </a:tcPr>
                </a:tc>
                <a:tc>
                  <a:txBody>
                    <a:bodyPr/>
                    <a:lstStyle/>
                    <a:p>
                      <a:pPr algn="ctr" fontAlgn="ctr"/>
                      <a:r>
                        <a:rPr lang="pt-BR" sz="700" b="1" i="0" u="none" strike="noStrike">
                          <a:solidFill>
                            <a:srgbClr val="000000"/>
                          </a:solidFill>
                          <a:latin typeface="Calibri"/>
                        </a:rPr>
                        <a:t>TODOS</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EEBF6"/>
                    </a:solidFill>
                  </a:tcPr>
                </a:tc>
                <a:tc>
                  <a:txBody>
                    <a:bodyPr/>
                    <a:lstStyle/>
                    <a:p>
                      <a:pPr algn="ctr" fontAlgn="ctr"/>
                      <a:r>
                        <a:rPr lang="pt-BR" sz="700" b="1" i="1" u="none" strike="noStrike">
                          <a:solidFill>
                            <a:srgbClr val="FF0000"/>
                          </a:solidFill>
                          <a:latin typeface="Calibri"/>
                        </a:rPr>
                        <a:t>R$1.240,25</a:t>
                      </a:r>
                    </a:p>
                  </a:txBody>
                  <a:tcPr marL="0" marR="0" marT="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EEBF6"/>
                    </a:solidFill>
                  </a:tcPr>
                </a:tc>
                <a:tc rowSpan="3">
                  <a:txBody>
                    <a:bodyPr/>
                    <a:lstStyle/>
                    <a:p>
                      <a:pPr algn="ctr" fontAlgn="ctr"/>
                      <a:r>
                        <a:rPr lang="pt-BR" sz="900" b="1" i="1" u="none" strike="noStrike">
                          <a:solidFill>
                            <a:srgbClr val="FF0000"/>
                          </a:solidFill>
                          <a:latin typeface="Calibri"/>
                        </a:rPr>
                        <a:t>R$2.835,95</a:t>
                      </a:r>
                    </a:p>
                  </a:txBody>
                  <a:tcPr marL="0" marR="0" marT="0" marB="0" vert="vert27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EEBF6"/>
                    </a:solidFill>
                  </a:tcPr>
                </a:tc>
              </a:tr>
              <a:tr h="824096">
                <a:tc vMerge="1">
                  <a:txBody>
                    <a:bodyPr/>
                    <a:lstStyle/>
                    <a:p>
                      <a:endParaRPr lang="pt-BR"/>
                    </a:p>
                  </a:txBody>
                  <a:tcPr/>
                </a:tc>
                <a:tc>
                  <a:txBody>
                    <a:bodyPr/>
                    <a:lstStyle/>
                    <a:p>
                      <a:pPr algn="ctr" fontAlgn="ctr"/>
                      <a:r>
                        <a:rPr lang="pt-BR" sz="700" b="1" i="0" u="none" strike="noStrike">
                          <a:solidFill>
                            <a:srgbClr val="000000"/>
                          </a:solidFill>
                          <a:latin typeface="Calibri"/>
                        </a:rPr>
                        <a:t>MATERIAL DE LIMPEZA, CONSUMO E DESCARTÁVEIS PARA EVENTOS</a:t>
                      </a:r>
                    </a:p>
                  </a:txBody>
                  <a:tcPr marL="0" marR="0" marT="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EEBF6"/>
                    </a:solidFill>
                  </a:tcPr>
                </a:tc>
                <a:tc>
                  <a:txBody>
                    <a:bodyPr/>
                    <a:lstStyle/>
                    <a:p>
                      <a:pPr algn="ctr" fontAlgn="ctr"/>
                      <a:r>
                        <a:rPr lang="pt-BR" sz="700" b="1" i="0" u="none" strike="noStrike">
                          <a:solidFill>
                            <a:srgbClr val="000000"/>
                          </a:solidFill>
                          <a:latin typeface="Calibri"/>
                        </a:rPr>
                        <a:t>10.10.2023</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EEBF6"/>
                    </a:solidFill>
                  </a:tcPr>
                </a:tc>
                <a:tc>
                  <a:txBody>
                    <a:bodyPr/>
                    <a:lstStyle/>
                    <a:p>
                      <a:pPr algn="ctr" fontAlgn="ctr"/>
                      <a:r>
                        <a:rPr lang="pt-BR" sz="700" b="1" i="0" u="none" strike="noStrike">
                          <a:solidFill>
                            <a:srgbClr val="000000"/>
                          </a:solidFill>
                          <a:latin typeface="Calibri"/>
                        </a:rPr>
                        <a:t>GERAL</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EEBF6"/>
                    </a:solidFill>
                  </a:tcPr>
                </a:tc>
                <a:tc>
                  <a:txBody>
                    <a:bodyPr/>
                    <a:lstStyle/>
                    <a:p>
                      <a:pPr algn="ctr" fontAlgn="ctr"/>
                      <a:r>
                        <a:rPr lang="pt-BR" sz="700" b="1" i="0" u="none" strike="noStrike">
                          <a:solidFill>
                            <a:srgbClr val="000000"/>
                          </a:solidFill>
                          <a:latin typeface="Calibri"/>
                        </a:rPr>
                        <a:t>TODOS</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EEBF6"/>
                    </a:solidFill>
                  </a:tcPr>
                </a:tc>
                <a:tc>
                  <a:txBody>
                    <a:bodyPr/>
                    <a:lstStyle/>
                    <a:p>
                      <a:pPr algn="ctr" fontAlgn="ctr"/>
                      <a:r>
                        <a:rPr lang="pt-BR" sz="700" b="1" i="1" u="none" strike="noStrike">
                          <a:solidFill>
                            <a:srgbClr val="FF0000"/>
                          </a:solidFill>
                          <a:latin typeface="Calibri"/>
                        </a:rPr>
                        <a:t>R$1.267,30</a:t>
                      </a:r>
                    </a:p>
                  </a:txBody>
                  <a:tcPr marL="0" marR="0" marT="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EEBF6"/>
                    </a:solidFill>
                  </a:tcPr>
                </a:tc>
                <a:tc vMerge="1">
                  <a:txBody>
                    <a:bodyPr/>
                    <a:lstStyle/>
                    <a:p>
                      <a:endParaRPr lang="pt-BR"/>
                    </a:p>
                  </a:txBody>
                  <a:tcPr/>
                </a:tc>
              </a:tr>
              <a:tr h="824096">
                <a:tc vMerge="1">
                  <a:txBody>
                    <a:bodyPr/>
                    <a:lstStyle/>
                    <a:p>
                      <a:endParaRPr lang="pt-BR"/>
                    </a:p>
                  </a:txBody>
                  <a:tcPr/>
                </a:tc>
                <a:tc>
                  <a:txBody>
                    <a:bodyPr/>
                    <a:lstStyle/>
                    <a:p>
                      <a:pPr algn="ctr" fontAlgn="ctr"/>
                      <a:r>
                        <a:rPr lang="pt-BR" sz="700" b="1" i="0" u="none" strike="noStrike">
                          <a:solidFill>
                            <a:srgbClr val="000000"/>
                          </a:solidFill>
                          <a:latin typeface="Calibri"/>
                        </a:rPr>
                        <a:t>MATERIAL DE LIMPEZA, CONSUMO E DESCARTÁVEIS PARA EVENTOS</a:t>
                      </a:r>
                    </a:p>
                  </a:txBody>
                  <a:tcPr marL="0" marR="0" marT="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EEBF6"/>
                    </a:solidFill>
                  </a:tcPr>
                </a:tc>
                <a:tc>
                  <a:txBody>
                    <a:bodyPr/>
                    <a:lstStyle/>
                    <a:p>
                      <a:pPr algn="ctr" fontAlgn="ctr"/>
                      <a:r>
                        <a:rPr lang="pt-BR" sz="700" b="1" i="0" u="none" strike="noStrike" dirty="0">
                          <a:solidFill>
                            <a:srgbClr val="000000"/>
                          </a:solidFill>
                          <a:latin typeface="Calibri"/>
                        </a:rPr>
                        <a:t>15.10.2023</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EEBF6"/>
                    </a:solidFill>
                  </a:tcPr>
                </a:tc>
                <a:tc>
                  <a:txBody>
                    <a:bodyPr/>
                    <a:lstStyle/>
                    <a:p>
                      <a:pPr algn="ctr" fontAlgn="ctr"/>
                      <a:r>
                        <a:rPr lang="pt-BR" sz="700" b="1" i="0" u="none" strike="noStrike">
                          <a:solidFill>
                            <a:srgbClr val="000000"/>
                          </a:solidFill>
                          <a:latin typeface="Calibri"/>
                        </a:rPr>
                        <a:t>GERAL</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EEBF6"/>
                    </a:solidFill>
                  </a:tcPr>
                </a:tc>
                <a:tc>
                  <a:txBody>
                    <a:bodyPr/>
                    <a:lstStyle/>
                    <a:p>
                      <a:pPr algn="ctr" fontAlgn="ctr"/>
                      <a:r>
                        <a:rPr lang="pt-BR" sz="700" b="1" i="0" u="none" strike="noStrike">
                          <a:solidFill>
                            <a:srgbClr val="000000"/>
                          </a:solidFill>
                          <a:latin typeface="Calibri"/>
                        </a:rPr>
                        <a:t>TODOS</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EEBF6"/>
                    </a:solidFill>
                  </a:tcPr>
                </a:tc>
                <a:tc>
                  <a:txBody>
                    <a:bodyPr/>
                    <a:lstStyle/>
                    <a:p>
                      <a:pPr algn="ctr" fontAlgn="ctr"/>
                      <a:r>
                        <a:rPr lang="pt-BR" sz="700" b="1" i="1" u="none" strike="noStrike">
                          <a:solidFill>
                            <a:srgbClr val="FF0000"/>
                          </a:solidFill>
                          <a:latin typeface="Calibri"/>
                        </a:rPr>
                        <a:t>R$328,40</a:t>
                      </a:r>
                    </a:p>
                  </a:txBody>
                  <a:tcPr marL="0" marR="0" marT="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EEBF6"/>
                    </a:solidFill>
                  </a:tcPr>
                </a:tc>
                <a:tc vMerge="1">
                  <a:txBody>
                    <a:bodyPr/>
                    <a:lstStyle/>
                    <a:p>
                      <a:endParaRPr lang="pt-BR"/>
                    </a:p>
                  </a:txBody>
                  <a:tcPr/>
                </a:tc>
              </a:tr>
              <a:tr h="221872">
                <a:tc rowSpan="2" gridSpan="3">
                  <a:txBody>
                    <a:bodyPr/>
                    <a:lstStyle/>
                    <a:p>
                      <a:pPr algn="ctr" fontAlgn="ctr"/>
                      <a:r>
                        <a:rPr lang="pt-BR" sz="900" b="1" i="0" u="none" strike="noStrike">
                          <a:solidFill>
                            <a:srgbClr val="0D0D0D"/>
                          </a:solidFill>
                          <a:latin typeface="Calibri"/>
                        </a:rPr>
                        <a:t>  RESPONSÁVEL ÁREA PATRIMÔNIO : JOSÉ CORRÊA LIMA</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7E6E6"/>
                    </a:solidFill>
                  </a:tcPr>
                </a:tc>
                <a:tc rowSpan="2" hMerge="1">
                  <a:txBody>
                    <a:bodyPr/>
                    <a:lstStyle/>
                    <a:p>
                      <a:endParaRPr lang="pt-BR"/>
                    </a:p>
                  </a:txBody>
                  <a:tcPr/>
                </a:tc>
                <a:tc rowSpan="2" hMerge="1">
                  <a:txBody>
                    <a:bodyPr/>
                    <a:lstStyle/>
                    <a:p>
                      <a:endParaRPr lang="pt-BR"/>
                    </a:p>
                  </a:txBody>
                  <a:tcPr/>
                </a:tc>
                <a:tc>
                  <a:txBody>
                    <a:bodyPr/>
                    <a:lstStyle/>
                    <a:p>
                      <a:pPr algn="ctr" fontAlgn="ctr"/>
                      <a:r>
                        <a:rPr lang="pt-BR" sz="900" b="1" i="0" u="none" strike="noStrike">
                          <a:solidFill>
                            <a:srgbClr val="000000"/>
                          </a:solidFill>
                          <a:latin typeface="Calibri"/>
                        </a:rPr>
                        <a:t>TOTAL</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7E6E6"/>
                    </a:solidFill>
                  </a:tcPr>
                </a:tc>
                <a:tc gridSpan="3">
                  <a:txBody>
                    <a:bodyPr/>
                    <a:lstStyle/>
                    <a:p>
                      <a:pPr algn="ctr" fontAlgn="ctr"/>
                      <a:r>
                        <a:rPr lang="pt-BR" sz="1000" b="1" i="1" u="none" strike="noStrike">
                          <a:solidFill>
                            <a:srgbClr val="FF0000"/>
                          </a:solidFill>
                          <a:latin typeface="Calibri"/>
                        </a:rPr>
                        <a:t>R$5.691,36</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2F2F2"/>
                    </a:solidFill>
                  </a:tcPr>
                </a:tc>
                <a:tc hMerge="1">
                  <a:txBody>
                    <a:bodyPr/>
                    <a:lstStyle/>
                    <a:p>
                      <a:endParaRPr lang="pt-BR"/>
                    </a:p>
                  </a:txBody>
                  <a:tcPr/>
                </a:tc>
                <a:tc hMerge="1">
                  <a:txBody>
                    <a:bodyPr/>
                    <a:lstStyle/>
                    <a:p>
                      <a:endParaRPr lang="pt-BR"/>
                    </a:p>
                  </a:txBody>
                  <a:tcPr/>
                </a:tc>
              </a:tr>
              <a:tr h="372578">
                <a:tc gridSpan="3" vMerge="1">
                  <a:txBody>
                    <a:bodyPr/>
                    <a:lstStyle/>
                    <a:p>
                      <a:endParaRPr lang="pt-BR"/>
                    </a:p>
                  </a:txBody>
                  <a:tcPr/>
                </a:tc>
                <a:tc hMerge="1" vMerge="1">
                  <a:txBody>
                    <a:bodyPr/>
                    <a:lstStyle/>
                    <a:p>
                      <a:endParaRPr lang="pt-BR"/>
                    </a:p>
                  </a:txBody>
                  <a:tcPr/>
                </a:tc>
                <a:tc hMerge="1" vMerge="1">
                  <a:txBody>
                    <a:bodyPr/>
                    <a:lstStyle/>
                    <a:p>
                      <a:endParaRPr lang="pt-BR"/>
                    </a:p>
                  </a:txBody>
                  <a:tcPr/>
                </a:tc>
                <a:tc>
                  <a:txBody>
                    <a:bodyPr/>
                    <a:lstStyle/>
                    <a:p>
                      <a:pPr algn="ctr" fontAlgn="ctr"/>
                      <a:r>
                        <a:rPr lang="pt-BR" sz="900" b="1" i="0" u="none" strike="noStrike">
                          <a:solidFill>
                            <a:srgbClr val="000000"/>
                          </a:solidFill>
                          <a:latin typeface="Calibri"/>
                        </a:rPr>
                        <a:t>MÉDIA MENSAL</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7E6E6"/>
                    </a:solidFill>
                  </a:tcPr>
                </a:tc>
                <a:tc gridSpan="3">
                  <a:txBody>
                    <a:bodyPr/>
                    <a:lstStyle/>
                    <a:p>
                      <a:pPr algn="ctr" fontAlgn="ctr"/>
                      <a:r>
                        <a:rPr lang="pt-BR" sz="1000" b="1" i="1" u="none" strike="noStrike" dirty="0">
                          <a:solidFill>
                            <a:srgbClr val="FF0000"/>
                          </a:solidFill>
                          <a:latin typeface="Calibri"/>
                        </a:rPr>
                        <a:t>R$474,28</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2F2F2"/>
                    </a:solidFill>
                  </a:tcPr>
                </a:tc>
                <a:tc hMerge="1">
                  <a:txBody>
                    <a:bodyPr/>
                    <a:lstStyle/>
                    <a:p>
                      <a:endParaRPr lang="pt-BR"/>
                    </a:p>
                  </a:txBody>
                  <a:tcPr/>
                </a:tc>
                <a:tc hMerge="1">
                  <a:txBody>
                    <a:bodyPr/>
                    <a:lstStyle/>
                    <a:p>
                      <a:endParaRPr lang="pt-BR"/>
                    </a:p>
                  </a:txBody>
                  <a:tcPr/>
                </a:tc>
              </a:tr>
            </a:tbl>
          </a:graphicData>
        </a:graphic>
      </p:graphicFrame>
      <p:pic>
        <p:nvPicPr>
          <p:cNvPr id="9" name="Imagem 8">
            <a:extLst>
              <a:ext uri="{FF2B5EF4-FFF2-40B4-BE49-F238E27FC236}">
                <a16:creationId xmlns:xdr="http://schemas.openxmlformats.org/drawingml/2006/spreadsheetDrawing" xmlns:a16="http://schemas.microsoft.com/office/drawing/2014/main" xmlns="" xmlns:lc="http://schemas.openxmlformats.org/drawingml/2006/lockedCanvas" id="{C32C34E3-A479-4DF6-AE97-D2516F60B15F}"/>
              </a:ext>
            </a:extLst>
          </p:cNvPr>
          <p:cNvPicPr>
            <a:picLocks noChangeAspect="1" noChangeArrowheads="1"/>
          </p:cNvPicPr>
          <p:nvPr/>
        </p:nvPicPr>
        <p:blipFill>
          <a:blip r:embed="rId2" cstate="print">
            <a:extLst>
              <a:ext uri="{28A0092B-C50C-407E-A947-70E740481C1C}">
                <a14:useLocalDpi xmlns:xdr="http://schemas.openxmlformats.org/drawingml/2006/spreadsheetDrawing" xmlns:a14="http://schemas.microsoft.com/office/drawing/2010/main" xmlns="" xmlns:lc="http://schemas.openxmlformats.org/drawingml/2006/lockedCanvas" val="0"/>
              </a:ext>
            </a:extLst>
          </a:blip>
          <a:srcRect/>
          <a:stretch>
            <a:fillRect/>
          </a:stretch>
        </p:blipFill>
        <p:spPr bwMode="auto">
          <a:xfrm>
            <a:off x="380207" y="1143000"/>
            <a:ext cx="843394" cy="684263"/>
          </a:xfrm>
          <a:prstGeom prst="rect">
            <a:avLst/>
          </a:prstGeom>
          <a:noFill/>
          <a:ln>
            <a:noFill/>
          </a:ln>
          <a:extLst>
            <a:ext uri="{909E8E84-426E-40DD-AFC4-6F175D3DCCD1}">
              <a14:hiddenFill xmlns:xdr="http://schemas.openxmlformats.org/drawingml/2006/spreadsheetDrawing" xmlns:a14="http://schemas.microsoft.com/office/drawing/2010/main" xmlns="" xmlns:lc="http://schemas.openxmlformats.org/drawingml/2006/lockedCanvas">
                <a:solidFill>
                  <a:srgbClr val="FFFFFF"/>
                </a:solidFill>
              </a14:hiddenFill>
            </a:ext>
            <a:ext uri="{91240B29-F687-4F45-9708-019B960494DF}">
              <a14:hiddenLine xmlns:xdr="http://schemas.openxmlformats.org/drawingml/2006/spreadsheetDrawing" xmlns:a14="http://schemas.microsoft.com/office/drawing/2010/main" xmlns="" xmlns:lc="http://schemas.openxmlformats.org/drawingml/2006/lockedCanvas" w="9525">
                <a:solidFill>
                  <a:srgbClr val="000000"/>
                </a:solidFill>
                <a:miter lim="800000"/>
                <a:headEnd/>
                <a:tailEnd/>
              </a14:hiddenLine>
            </a:ext>
          </a:extLst>
        </p:spPr>
      </p:pic>
    </p:spTree>
    <p:extLst>
      <p:ext uri="{BB962C8B-B14F-4D97-AF65-F5344CB8AC3E}">
        <p14:creationId xmlns:p14="http://schemas.microsoft.com/office/powerpoint/2010/main" xmlns="" val="3468333367"/>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21673" y="829994"/>
            <a:ext cx="8728363" cy="5824024"/>
          </a:xfrm>
        </p:spPr>
        <p:txBody>
          <a:bodyPr>
            <a:noAutofit/>
          </a:bodyPr>
          <a:lstStyle/>
          <a:p>
            <a:pPr algn="just">
              <a:buNone/>
            </a:pPr>
            <a:r>
              <a:rPr lang="pt-BR" sz="1800" dirty="0" smtClean="0">
                <a:solidFill>
                  <a:schemeClr val="tx2"/>
                </a:solidFill>
                <a:latin typeface="+mj-lt"/>
              </a:rPr>
              <a:t>   </a:t>
            </a:r>
            <a:endParaRPr lang="en-US" sz="1800" dirty="0"/>
          </a:p>
        </p:txBody>
      </p:sp>
      <p:pic>
        <p:nvPicPr>
          <p:cNvPr id="6" name="Imagem 5"/>
          <p:cNvPicPr>
            <a:picLocks noChangeAspect="1"/>
          </p:cNvPicPr>
          <p:nvPr/>
        </p:nvPicPr>
        <p:blipFill>
          <a:blip r:embed="rId2" cstate="email">
            <a:extLst>
              <a:ext uri="{28A0092B-C50C-407E-A947-70E740481C1C}">
                <a14:useLocalDpi xmlns:a14="http://schemas.microsoft.com/office/drawing/2010/main" xmlns="" val="0"/>
              </a:ext>
            </a:extLst>
          </a:blip>
          <a:stretch>
            <a:fillRect/>
          </a:stretch>
        </p:blipFill>
        <p:spPr>
          <a:xfrm>
            <a:off x="7148586" y="5306300"/>
            <a:ext cx="1801450" cy="1347718"/>
          </a:xfrm>
          <a:prstGeom prst="rect">
            <a:avLst/>
          </a:prstGeom>
        </p:spPr>
      </p:pic>
      <p:sp>
        <p:nvSpPr>
          <p:cNvPr id="8" name="Retângulo 7"/>
          <p:cNvSpPr/>
          <p:nvPr/>
        </p:nvSpPr>
        <p:spPr>
          <a:xfrm>
            <a:off x="651164" y="829994"/>
            <a:ext cx="8077200" cy="5693866"/>
          </a:xfrm>
          <a:prstGeom prst="rect">
            <a:avLst/>
          </a:prstGeom>
        </p:spPr>
        <p:txBody>
          <a:bodyPr wrap="square">
            <a:spAutoFit/>
          </a:bodyPr>
          <a:lstStyle/>
          <a:p>
            <a:pPr algn="ctr"/>
            <a:r>
              <a:rPr lang="vi-VN" sz="2800" dirty="0" smtClean="0">
                <a:solidFill>
                  <a:srgbClr val="03495C"/>
                </a:solidFill>
                <a:latin typeface="Calibri" pitchFamily="34" charset="0"/>
                <a:cs typeface="Calibri" pitchFamily="34" charset="0"/>
              </a:rPr>
              <a:t>*A Humanidade Regenerada* </a:t>
            </a:r>
            <a:endParaRPr lang="pt-BR" sz="2800" dirty="0" smtClean="0">
              <a:solidFill>
                <a:srgbClr val="03495C"/>
              </a:solidFill>
              <a:latin typeface="Calibri" pitchFamily="34" charset="0"/>
              <a:cs typeface="Calibri" pitchFamily="34" charset="0"/>
            </a:endParaRPr>
          </a:p>
          <a:p>
            <a:pPr algn="just"/>
            <a:endParaRPr lang="pt-BR" sz="2800" dirty="0" smtClean="0">
              <a:solidFill>
                <a:srgbClr val="03495C"/>
              </a:solidFill>
              <a:latin typeface="Calibri" pitchFamily="34" charset="0"/>
              <a:cs typeface="Calibri" pitchFamily="34" charset="0"/>
            </a:endParaRPr>
          </a:p>
          <a:p>
            <a:pPr algn="just"/>
            <a:r>
              <a:rPr lang="vi-VN" sz="2800" dirty="0" smtClean="0">
                <a:solidFill>
                  <a:srgbClr val="03495C"/>
                </a:solidFill>
                <a:latin typeface="Calibri" pitchFamily="34" charset="0"/>
                <a:cs typeface="Calibri" pitchFamily="34" charset="0"/>
              </a:rPr>
              <a:t>O Evangelho é a referência a ser utilizada para o crescimento moral do indivíduo que se esforçará para ser um servidor da Seara do Cristo. Os que acordaram para Jesus sabem que sua época de trabalho redentor está pronta, não passou, nem está por vir. É o dia de hoje, é o ensejo bendito de servir, em nome do Senhor, aqui e agora! </a:t>
            </a:r>
            <a:endParaRPr lang="pt-BR" sz="2800" dirty="0" smtClean="0">
              <a:solidFill>
                <a:srgbClr val="03495C"/>
              </a:solidFill>
              <a:latin typeface="Calibri" pitchFamily="34" charset="0"/>
              <a:cs typeface="Calibri" pitchFamily="34" charset="0"/>
            </a:endParaRPr>
          </a:p>
          <a:p>
            <a:pPr algn="just"/>
            <a:r>
              <a:rPr lang="vi-VN" sz="2800" dirty="0" smtClean="0">
                <a:solidFill>
                  <a:srgbClr val="03495C"/>
                </a:solidFill>
                <a:latin typeface="Calibri" pitchFamily="34" charset="0"/>
                <a:cs typeface="Calibri" pitchFamily="34" charset="0"/>
              </a:rPr>
              <a:t>Abençoada Seja </a:t>
            </a:r>
            <a:r>
              <a:rPr lang="pt-BR" sz="2800" dirty="0" smtClean="0">
                <a:solidFill>
                  <a:srgbClr val="03495C"/>
                </a:solidFill>
                <a:latin typeface="Calibri" pitchFamily="34" charset="0"/>
                <a:cs typeface="Calibri" pitchFamily="34" charset="0"/>
              </a:rPr>
              <a:t>a </a:t>
            </a:r>
            <a:r>
              <a:rPr lang="vi-VN" sz="2800" dirty="0" smtClean="0">
                <a:solidFill>
                  <a:srgbClr val="03495C"/>
                </a:solidFill>
                <a:latin typeface="Calibri" pitchFamily="34" charset="0"/>
                <a:cs typeface="Calibri" pitchFamily="34" charset="0"/>
              </a:rPr>
              <a:t>Doutrina dos Espíritos! </a:t>
            </a:r>
            <a:endParaRPr lang="pt-BR" sz="2800" dirty="0" smtClean="0">
              <a:solidFill>
                <a:srgbClr val="03495C"/>
              </a:solidFill>
              <a:latin typeface="Calibri" pitchFamily="34" charset="0"/>
              <a:cs typeface="Calibri" pitchFamily="34" charset="0"/>
            </a:endParaRPr>
          </a:p>
          <a:p>
            <a:pPr algn="just"/>
            <a:endParaRPr lang="pt-BR" sz="2800" dirty="0" smtClean="0">
              <a:solidFill>
                <a:srgbClr val="03495C"/>
              </a:solidFill>
              <a:latin typeface="Calibri" pitchFamily="34" charset="0"/>
              <a:cs typeface="Calibri" pitchFamily="34" charset="0"/>
            </a:endParaRPr>
          </a:p>
          <a:p>
            <a:pPr algn="just"/>
            <a:endParaRPr lang="pt-BR" sz="2800" dirty="0" smtClean="0">
              <a:solidFill>
                <a:srgbClr val="03495C"/>
              </a:solidFill>
              <a:latin typeface="Calibri" pitchFamily="34" charset="0"/>
              <a:cs typeface="Calibri" pitchFamily="34" charset="0"/>
            </a:endParaRPr>
          </a:p>
          <a:p>
            <a:pPr algn="just"/>
            <a:r>
              <a:rPr lang="vi-VN" sz="2800" dirty="0" smtClean="0">
                <a:solidFill>
                  <a:srgbClr val="03495C"/>
                </a:solidFill>
                <a:latin typeface="Calibri" pitchFamily="34" charset="0"/>
                <a:cs typeface="Calibri" pitchFamily="34" charset="0"/>
              </a:rPr>
              <a:t>Pesquisa: ESE</a:t>
            </a:r>
            <a:r>
              <a:rPr lang="pt-BR" sz="2800" dirty="0" smtClean="0">
                <a:solidFill>
                  <a:srgbClr val="03495C"/>
                </a:solidFill>
                <a:latin typeface="Calibri" pitchFamily="34" charset="0"/>
                <a:cs typeface="Calibri" pitchFamily="34" charset="0"/>
              </a:rPr>
              <a:t>-</a:t>
            </a:r>
            <a:r>
              <a:rPr lang="vi-VN" sz="2800" dirty="0" smtClean="0">
                <a:solidFill>
                  <a:srgbClr val="03495C"/>
                </a:solidFill>
                <a:latin typeface="Calibri" pitchFamily="34" charset="0"/>
                <a:cs typeface="Calibri" pitchFamily="34" charset="0"/>
              </a:rPr>
              <a:t>FEESP</a:t>
            </a:r>
            <a:endParaRPr lang="pt-BR" sz="2800" dirty="0" smtClean="0">
              <a:solidFill>
                <a:srgbClr val="03495C"/>
              </a:solidFill>
              <a:latin typeface="Calibri" pitchFamily="34" charset="0"/>
              <a:cs typeface="Calibri" pitchFamily="34" charset="0"/>
            </a:endParaRPr>
          </a:p>
        </p:txBody>
      </p:sp>
    </p:spTree>
    <p:extLst>
      <p:ext uri="{BB962C8B-B14F-4D97-AF65-F5344CB8AC3E}">
        <p14:creationId xmlns:p14="http://schemas.microsoft.com/office/powerpoint/2010/main" xmlns="" val="2498825716"/>
      </p:ext>
    </p:extLst>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Fluxo">
  <a:themeElements>
    <a:clrScheme name="Fluxo">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E2D700"/>
      </a:hlink>
      <a:folHlink>
        <a:srgbClr val="85DFD0"/>
      </a:folHlink>
    </a:clrScheme>
    <a:fontScheme name="Escritório 2">
      <a:majorFont>
        <a:latin typeface="Calibri"/>
        <a:ea typeface=""/>
        <a:cs typeface=""/>
        <a:font script="Jpan" typeface="HGｺﾞｼｯｸM"/>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Cambria"/>
        <a:ea typeface=""/>
        <a:cs typeface=""/>
        <a:font script="Jpan" typeface="HG明朝B"/>
        <a:font script="Hang" typeface="맑은 고딕"/>
        <a:font script="Hans" typeface="黑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Fluxo">
      <a:fillStyleLst>
        <a:solidFill>
          <a:schemeClr val="phClr"/>
        </a:solidFill>
        <a:gradFill rotWithShape="1">
          <a:gsLst>
            <a:gs pos="0">
              <a:schemeClr val="phClr">
                <a:tint val="70000"/>
                <a:satMod val="130000"/>
              </a:schemeClr>
            </a:gs>
            <a:gs pos="43000">
              <a:schemeClr val="phClr">
                <a:tint val="44000"/>
                <a:satMod val="165000"/>
              </a:schemeClr>
            </a:gs>
            <a:gs pos="93000">
              <a:schemeClr val="phClr">
                <a:tint val="15000"/>
                <a:satMod val="165000"/>
              </a:schemeClr>
            </a:gs>
            <a:gs pos="100000">
              <a:schemeClr val="phClr">
                <a:tint val="5000"/>
                <a:satMod val="250000"/>
              </a:schemeClr>
            </a:gs>
          </a:gsLst>
          <a:path path="circle">
            <a:fillToRect l="50000" t="130000" r="50000" b="-30000"/>
          </a:path>
        </a:gradFill>
        <a:gradFill rotWithShape="1">
          <a:gsLst>
            <a:gs pos="0">
              <a:schemeClr val="phClr">
                <a:tint val="98000"/>
                <a:shade val="25000"/>
                <a:satMod val="250000"/>
              </a:schemeClr>
            </a:gs>
            <a:gs pos="68000">
              <a:schemeClr val="phClr">
                <a:tint val="86000"/>
                <a:satMod val="115000"/>
              </a:schemeClr>
            </a:gs>
            <a:gs pos="100000">
              <a:schemeClr val="phClr">
                <a:tint val="50000"/>
                <a:satMod val="150000"/>
              </a:schemeClr>
            </a:gs>
          </a:gsLst>
          <a:path path="circle">
            <a:fillToRect l="50000" t="130000" r="50000" b="-30000"/>
          </a:path>
        </a:gradFill>
      </a:fillStyleLst>
      <a:lnStyleLst>
        <a:ln w="9525" cap="flat" cmpd="sng" algn="ctr">
          <a:solidFill>
            <a:schemeClr val="phClr">
              <a:shade val="50000"/>
              <a:satMod val="103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scene3d>
            <a:camera prst="orthographicFront" fov="0">
              <a:rot lat="0" lon="0" rev="0"/>
            </a:camera>
            <a:lightRig rig="glow" dir="tl">
              <a:rot lat="0" lon="0" rev="900000"/>
            </a:lightRig>
          </a:scene3d>
          <a:sp3d prstMaterial="powder">
            <a:bevelT w="25400" h="38100"/>
          </a:sp3d>
        </a:effectStyle>
      </a:effectStyleLst>
      <a:bgFillStyleLst>
        <a:solidFill>
          <a:schemeClr val="phClr"/>
        </a:solidFill>
        <a:gradFill rotWithShape="1">
          <a:gsLst>
            <a:gs pos="0">
              <a:schemeClr val="phClr">
                <a:tint val="80000"/>
                <a:satMod val="400000"/>
              </a:schemeClr>
            </a:gs>
            <a:gs pos="25000">
              <a:schemeClr val="phClr">
                <a:tint val="83000"/>
                <a:satMod val="320000"/>
              </a:schemeClr>
            </a:gs>
            <a:gs pos="100000">
              <a:schemeClr val="phClr">
                <a:shade val="15000"/>
                <a:satMod val="320000"/>
              </a:schemeClr>
            </a:gs>
          </a:gsLst>
          <a:path path="circle">
            <a:fillToRect l="10000" t="110000" r="10000" b="100000"/>
          </a:path>
        </a:gradFill>
        <a:blipFill>
          <a:blip xmlns:r="http://schemas.openxmlformats.org/officeDocument/2006/relationships" r:embed="rId1">
            <a:duotone>
              <a:schemeClr val="phClr">
                <a:shade val="90000"/>
                <a:satMod val="150000"/>
              </a:schemeClr>
              <a:schemeClr val="phClr">
                <a:tint val="88000"/>
                <a:satMod val="150000"/>
              </a:schemeClr>
            </a:duotone>
          </a:blip>
          <a:tile tx="0" ty="0" sx="65000" sy="65000" flip="none" algn="tl"/>
        </a:blipFill>
      </a:bgFillStyleLst>
    </a:fmtScheme>
  </a:themeElements>
  <a:objectDefaults/>
  <a:extraClrSchemeLst/>
</a:theme>
</file>

<file path=ppt/theme/theme2.xml><?xml version="1.0" encoding="utf-8"?>
<a:theme xmlns:a="http://schemas.openxmlformats.org/drawingml/2006/main" name="Tema do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3.xml><?xml version="1.0" encoding="utf-8"?>
<a:theme xmlns:a="http://schemas.openxmlformats.org/drawingml/2006/main" name="Tema do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Flow</Template>
  <TotalTime>3355</TotalTime>
  <Words>1940</Words>
  <Application>Microsoft Office PowerPoint</Application>
  <PresentationFormat>Apresentação na tela (4:3)</PresentationFormat>
  <Paragraphs>329</Paragraphs>
  <Slides>19</Slides>
  <Notes>0</Notes>
  <HiddenSlides>0</HiddenSlides>
  <MMClips>0</MMClips>
  <ScaleCrop>false</ScaleCrop>
  <HeadingPairs>
    <vt:vector size="4" baseType="variant">
      <vt:variant>
        <vt:lpstr>Tema</vt:lpstr>
      </vt:variant>
      <vt:variant>
        <vt:i4>1</vt:i4>
      </vt:variant>
      <vt:variant>
        <vt:lpstr>Títulos de slides</vt:lpstr>
      </vt:variant>
      <vt:variant>
        <vt:i4>19</vt:i4>
      </vt:variant>
    </vt:vector>
  </HeadingPairs>
  <TitlesOfParts>
    <vt:vector size="20" baseType="lpstr">
      <vt:lpstr>Fluxo</vt:lpstr>
      <vt:lpstr>Apresentação  dos  Relatórios   Exercício 2023</vt:lpstr>
      <vt:lpstr>Demonstrativo  Área de Assistência Espiritual</vt:lpstr>
      <vt:lpstr>Slide 3</vt:lpstr>
      <vt:lpstr>Demonstrativo Área de Promoção e Assist. Social</vt:lpstr>
      <vt:lpstr>Demonstrativo Área de Promoção e Assist. Social</vt:lpstr>
      <vt:lpstr>Demonstrativo Área de Promoção e Assist. Social</vt:lpstr>
      <vt:lpstr>Demonstrativo Área de Ensino</vt:lpstr>
      <vt:lpstr>Demonstrativo Área de Ensino</vt:lpstr>
      <vt:lpstr>Demonstrativo Área de Ensino</vt:lpstr>
      <vt:lpstr>Demonstrativo Área Infância, Juventude e Mocidade </vt:lpstr>
      <vt:lpstr>Demonstrativo Área Infância, Juventude e Mocidade </vt:lpstr>
      <vt:lpstr>Demonstrativo Área Infância, Juventude e Mocidade</vt:lpstr>
      <vt:lpstr>Demonstrativo Área Infância, Juventude e Mocidade</vt:lpstr>
      <vt:lpstr>Demonstrativo Área de Divulgação</vt:lpstr>
      <vt:lpstr>Demonstrativo  Área de Divulgação</vt:lpstr>
      <vt:lpstr>Slide 16</vt:lpstr>
      <vt:lpstr>Slide 17</vt:lpstr>
      <vt:lpstr>Slide 18</vt:lpstr>
      <vt:lpstr>Slide 19</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Assembléia Geral Ordinária</dc:title>
  <dc:creator>Ana Gardin</dc:creator>
  <cp:lastModifiedBy>Sergio Gomes</cp:lastModifiedBy>
  <cp:revision>509</cp:revision>
  <cp:lastPrinted>2021-02-08T17:24:41Z</cp:lastPrinted>
  <dcterms:created xsi:type="dcterms:W3CDTF">2014-03-18T18:18:24Z</dcterms:created>
  <dcterms:modified xsi:type="dcterms:W3CDTF">2024-03-15T17:44:31Z</dcterms:modified>
</cp:coreProperties>
</file>